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4"/>
  </p:notesMasterIdLst>
  <p:sldIdLst>
    <p:sldId id="256" r:id="rId2"/>
    <p:sldId id="257" r:id="rId3"/>
    <p:sldId id="258" r:id="rId4"/>
    <p:sldId id="305" r:id="rId5"/>
    <p:sldId id="260" r:id="rId6"/>
    <p:sldId id="261" r:id="rId7"/>
    <p:sldId id="262" r:id="rId8"/>
    <p:sldId id="263" r:id="rId9"/>
    <p:sldId id="265" r:id="rId10"/>
    <p:sldId id="270" r:id="rId11"/>
    <p:sldId id="307" r:id="rId12"/>
    <p:sldId id="268" r:id="rId13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Nunito Sans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202C"/>
    <a:srgbClr val="03A6A1"/>
    <a:srgbClr val="0891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41F5FE-1340-4DFC-98AC-13A1BA55B894}">
  <a:tblStyle styleId="{9D41F5FE-1340-4DFC-98AC-13A1BA55B8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1" d="100"/>
          <a:sy n="101" d="100"/>
        </p:scale>
        <p:origin x="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97cd7c7f20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97cd7c7f20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>
          <a:extLst>
            <a:ext uri="{FF2B5EF4-FFF2-40B4-BE49-F238E27FC236}">
              <a16:creationId xmlns:a16="http://schemas.microsoft.com/office/drawing/2014/main" id="{1A50D0CF-09F3-A66C-9D15-C8059B866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97cd7c7f20_0_146:notes">
            <a:extLst>
              <a:ext uri="{FF2B5EF4-FFF2-40B4-BE49-F238E27FC236}">
                <a16:creationId xmlns:a16="http://schemas.microsoft.com/office/drawing/2014/main" id="{B9A8D1D0-1F71-75BA-DE3E-CF3433DE9A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97cd7c7f20_0_146:notes">
            <a:extLst>
              <a:ext uri="{FF2B5EF4-FFF2-40B4-BE49-F238E27FC236}">
                <a16:creationId xmlns:a16="http://schemas.microsoft.com/office/drawing/2014/main" id="{B12CB365-8FA9-0E3F-7FC3-A78BB5AADD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3463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97cd7c7f2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97cd7c7f2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429f0dfb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429f0dfb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429f0dfb6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9429f0dfb6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>
          <a:extLst>
            <a:ext uri="{FF2B5EF4-FFF2-40B4-BE49-F238E27FC236}">
              <a16:creationId xmlns:a16="http://schemas.microsoft.com/office/drawing/2014/main" id="{AF68276E-7E73-CEF0-7082-4F0BC8839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429f0dfb6_0_114:notes">
            <a:extLst>
              <a:ext uri="{FF2B5EF4-FFF2-40B4-BE49-F238E27FC236}">
                <a16:creationId xmlns:a16="http://schemas.microsoft.com/office/drawing/2014/main" id="{20BCCBF4-9CC1-95F5-5381-64DDFABC52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9429f0dfb6_0_114:notes">
            <a:extLst>
              <a:ext uri="{FF2B5EF4-FFF2-40B4-BE49-F238E27FC236}">
                <a16:creationId xmlns:a16="http://schemas.microsoft.com/office/drawing/2014/main" id="{8BB4FC4D-54BB-6DB2-1D75-EDCC722A8B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4495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9429f0dfb6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9429f0dfb6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97ba9dafd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97ba9dafd3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97ba9dafd3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97ba9dafd3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97ba9dafd3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97ba9dafd3_1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97ba9dafd3_1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97ba9dafd3_1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3737865"/>
            <a:ext cx="2288049" cy="1405603"/>
          </a:xfrm>
          <a:custGeom>
            <a:avLst/>
            <a:gdLst/>
            <a:ahLst/>
            <a:cxnLst/>
            <a:rect l="l" t="t" r="r" b="b"/>
            <a:pathLst>
              <a:path w="59830" h="36755" extrusionOk="0">
                <a:moveTo>
                  <a:pt x="1" y="0"/>
                </a:moveTo>
                <a:lnTo>
                  <a:pt x="1" y="36755"/>
                </a:lnTo>
                <a:lnTo>
                  <a:pt x="59830" y="36755"/>
                </a:lnTo>
                <a:lnTo>
                  <a:pt x="54877" y="25301"/>
                </a:lnTo>
                <a:cubicBezTo>
                  <a:pt x="49471" y="12788"/>
                  <a:pt x="37768" y="4132"/>
                  <a:pt x="24218" y="2655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>
            <a:off x="4035678" y="-601923"/>
            <a:ext cx="1199426" cy="2403326"/>
          </a:xfrm>
          <a:custGeom>
            <a:avLst/>
            <a:gdLst/>
            <a:ahLst/>
            <a:cxnLst/>
            <a:rect l="l" t="t" r="r" b="b"/>
            <a:pathLst>
              <a:path w="37804" h="75749" extrusionOk="0">
                <a:moveTo>
                  <a:pt x="37803" y="1"/>
                </a:moveTo>
                <a:cubicBezTo>
                  <a:pt x="16920" y="48"/>
                  <a:pt x="1" y="16979"/>
                  <a:pt x="1" y="37874"/>
                </a:cubicBezTo>
                <a:cubicBezTo>
                  <a:pt x="1" y="58770"/>
                  <a:pt x="16920" y="75712"/>
                  <a:pt x="37803" y="75748"/>
                </a:cubicBezTo>
                <a:lnTo>
                  <a:pt x="3780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100" y="744575"/>
            <a:ext cx="3776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100" y="2797175"/>
            <a:ext cx="22860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/>
          <p:nvPr/>
        </p:nvSpPr>
        <p:spPr>
          <a:xfrm>
            <a:off x="-100" y="2490600"/>
            <a:ext cx="9144000" cy="265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1"/>
          </p:nvPr>
        </p:nvSpPr>
        <p:spPr>
          <a:xfrm>
            <a:off x="879901" y="2252684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2"/>
          </p:nvPr>
        </p:nvSpPr>
        <p:spPr>
          <a:xfrm>
            <a:off x="879901" y="2597187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3"/>
          </p:nvPr>
        </p:nvSpPr>
        <p:spPr>
          <a:xfrm>
            <a:off x="3535126" y="2252684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4"/>
          </p:nvPr>
        </p:nvSpPr>
        <p:spPr>
          <a:xfrm>
            <a:off x="3535126" y="2597187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5"/>
          </p:nvPr>
        </p:nvSpPr>
        <p:spPr>
          <a:xfrm>
            <a:off x="6190351" y="2252684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ubTitle" idx="6"/>
          </p:nvPr>
        </p:nvSpPr>
        <p:spPr>
          <a:xfrm>
            <a:off x="6190351" y="2597187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/>
          <p:nvPr/>
        </p:nvSpPr>
        <p:spPr>
          <a:xfrm>
            <a:off x="6872100" y="211675"/>
            <a:ext cx="2053200" cy="2053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0" y="2638775"/>
            <a:ext cx="5987604" cy="2504770"/>
          </a:xfrm>
          <a:custGeom>
            <a:avLst/>
            <a:gdLst/>
            <a:ahLst/>
            <a:cxnLst/>
            <a:rect l="l" t="t" r="r" b="b"/>
            <a:pathLst>
              <a:path w="113849" h="47626" extrusionOk="0">
                <a:moveTo>
                  <a:pt x="1" y="1"/>
                </a:moveTo>
                <a:lnTo>
                  <a:pt x="1" y="47625"/>
                </a:lnTo>
                <a:lnTo>
                  <a:pt x="113848" y="47625"/>
                </a:lnTo>
                <a:lnTo>
                  <a:pt x="113848" y="37708"/>
                </a:lnTo>
                <a:cubicBezTo>
                  <a:pt x="113848" y="25956"/>
                  <a:pt x="105264" y="15967"/>
                  <a:pt x="93643" y="14205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3389425" y="3209600"/>
            <a:ext cx="23958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1946725" y="1847200"/>
            <a:ext cx="5285100" cy="12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4649119" cy="4649022"/>
          </a:xfrm>
          <a:custGeom>
            <a:avLst/>
            <a:gdLst/>
            <a:ahLst/>
            <a:cxnLst/>
            <a:rect l="l" t="t" r="r" b="b"/>
            <a:pathLst>
              <a:path w="48079" h="48078" extrusionOk="0">
                <a:moveTo>
                  <a:pt x="1" y="0"/>
                </a:moveTo>
                <a:lnTo>
                  <a:pt x="1" y="48077"/>
                </a:lnTo>
                <a:lnTo>
                  <a:pt x="14562" y="48077"/>
                </a:lnTo>
                <a:cubicBezTo>
                  <a:pt x="33064" y="48077"/>
                  <a:pt x="48078" y="33064"/>
                  <a:pt x="48078" y="14561"/>
                </a:cubicBezTo>
                <a:lnTo>
                  <a:pt x="4807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rot="10800000">
            <a:off x="5820184" y="1819684"/>
            <a:ext cx="3323816" cy="3323816"/>
          </a:xfrm>
          <a:custGeom>
            <a:avLst/>
            <a:gdLst/>
            <a:ahLst/>
            <a:cxnLst/>
            <a:rect l="l" t="t" r="r" b="b"/>
            <a:pathLst>
              <a:path w="47780" h="47780" extrusionOk="0">
                <a:moveTo>
                  <a:pt x="0" y="0"/>
                </a:moveTo>
                <a:lnTo>
                  <a:pt x="0" y="47780"/>
                </a:lnTo>
                <a:lnTo>
                  <a:pt x="9382" y="47780"/>
                </a:lnTo>
                <a:cubicBezTo>
                  <a:pt x="30587" y="47780"/>
                  <a:pt x="47780" y="30587"/>
                  <a:pt x="47780" y="9382"/>
                </a:cubicBezTo>
                <a:lnTo>
                  <a:pt x="4778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363062" y="1804850"/>
            <a:ext cx="28437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363062" y="2492925"/>
            <a:ext cx="2843700" cy="8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2448025" y="1222975"/>
            <a:ext cx="7083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783234" cy="783234"/>
          </a:xfrm>
          <a:custGeom>
            <a:avLst/>
            <a:gdLst/>
            <a:ahLst/>
            <a:cxnLst/>
            <a:rect l="l" t="t" r="r" b="b"/>
            <a:pathLst>
              <a:path w="47780" h="47780" extrusionOk="0">
                <a:moveTo>
                  <a:pt x="0" y="0"/>
                </a:moveTo>
                <a:lnTo>
                  <a:pt x="0" y="47780"/>
                </a:lnTo>
                <a:lnTo>
                  <a:pt x="9382" y="47780"/>
                </a:lnTo>
                <a:cubicBezTo>
                  <a:pt x="30587" y="47780"/>
                  <a:pt x="47780" y="30587"/>
                  <a:pt x="47780" y="9382"/>
                </a:cubicBezTo>
                <a:lnTo>
                  <a:pt x="477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 flipH="1">
            <a:off x="7436601" y="4703625"/>
            <a:ext cx="1707399" cy="439865"/>
          </a:xfrm>
          <a:custGeom>
            <a:avLst/>
            <a:gdLst/>
            <a:ahLst/>
            <a:cxnLst/>
            <a:rect l="l" t="t" r="r" b="b"/>
            <a:pathLst>
              <a:path w="59830" h="36755" extrusionOk="0">
                <a:moveTo>
                  <a:pt x="1" y="0"/>
                </a:moveTo>
                <a:lnTo>
                  <a:pt x="1" y="36755"/>
                </a:lnTo>
                <a:lnTo>
                  <a:pt x="59830" y="36755"/>
                </a:lnTo>
                <a:lnTo>
                  <a:pt x="54877" y="25301"/>
                </a:lnTo>
                <a:cubicBezTo>
                  <a:pt x="49471" y="12788"/>
                  <a:pt x="37768" y="4132"/>
                  <a:pt x="24218" y="2655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4681276"/>
            <a:ext cx="1104905" cy="462210"/>
          </a:xfrm>
          <a:custGeom>
            <a:avLst/>
            <a:gdLst/>
            <a:ahLst/>
            <a:cxnLst/>
            <a:rect l="l" t="t" r="r" b="b"/>
            <a:pathLst>
              <a:path w="113849" h="47626" extrusionOk="0">
                <a:moveTo>
                  <a:pt x="1" y="1"/>
                </a:moveTo>
                <a:lnTo>
                  <a:pt x="1" y="47625"/>
                </a:lnTo>
                <a:lnTo>
                  <a:pt x="113848" y="47625"/>
                </a:lnTo>
                <a:lnTo>
                  <a:pt x="113848" y="37708"/>
                </a:lnTo>
                <a:cubicBezTo>
                  <a:pt x="113848" y="25956"/>
                  <a:pt x="105264" y="15967"/>
                  <a:pt x="93643" y="14205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/>
          <p:nvPr/>
        </p:nvSpPr>
        <p:spPr>
          <a:xfrm rot="10800000">
            <a:off x="8202276" y="26"/>
            <a:ext cx="941724" cy="578524"/>
          </a:xfrm>
          <a:custGeom>
            <a:avLst/>
            <a:gdLst/>
            <a:ahLst/>
            <a:cxnLst/>
            <a:rect l="l" t="t" r="r" b="b"/>
            <a:pathLst>
              <a:path w="59830" h="36755" extrusionOk="0">
                <a:moveTo>
                  <a:pt x="1" y="0"/>
                </a:moveTo>
                <a:lnTo>
                  <a:pt x="1" y="36755"/>
                </a:lnTo>
                <a:lnTo>
                  <a:pt x="59830" y="36755"/>
                </a:lnTo>
                <a:lnTo>
                  <a:pt x="54877" y="25301"/>
                </a:lnTo>
                <a:cubicBezTo>
                  <a:pt x="49471" y="12788"/>
                  <a:pt x="37768" y="4132"/>
                  <a:pt x="24218" y="2655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3837925" y="-125"/>
            <a:ext cx="5306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706350" y="1830475"/>
            <a:ext cx="31635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4572000" y="863425"/>
            <a:ext cx="3849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0" y="-125"/>
            <a:ext cx="1412441" cy="1412411"/>
          </a:xfrm>
          <a:custGeom>
            <a:avLst/>
            <a:gdLst/>
            <a:ahLst/>
            <a:cxnLst/>
            <a:rect l="l" t="t" r="r" b="b"/>
            <a:pathLst>
              <a:path w="48079" h="48078" extrusionOk="0">
                <a:moveTo>
                  <a:pt x="1" y="0"/>
                </a:moveTo>
                <a:lnTo>
                  <a:pt x="1" y="48077"/>
                </a:lnTo>
                <a:lnTo>
                  <a:pt x="14562" y="48077"/>
                </a:lnTo>
                <a:cubicBezTo>
                  <a:pt x="33064" y="48077"/>
                  <a:pt x="48078" y="33064"/>
                  <a:pt x="48078" y="14561"/>
                </a:cubicBezTo>
                <a:lnTo>
                  <a:pt x="4807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/>
          <p:nvPr/>
        </p:nvSpPr>
        <p:spPr>
          <a:xfrm flipH="1">
            <a:off x="1829881" y="3909750"/>
            <a:ext cx="2008044" cy="1233590"/>
          </a:xfrm>
          <a:custGeom>
            <a:avLst/>
            <a:gdLst/>
            <a:ahLst/>
            <a:cxnLst/>
            <a:rect l="l" t="t" r="r" b="b"/>
            <a:pathLst>
              <a:path w="59830" h="36755" extrusionOk="0">
                <a:moveTo>
                  <a:pt x="1" y="0"/>
                </a:moveTo>
                <a:lnTo>
                  <a:pt x="1" y="36755"/>
                </a:lnTo>
                <a:lnTo>
                  <a:pt x="59830" y="36755"/>
                </a:lnTo>
                <a:lnTo>
                  <a:pt x="54877" y="25301"/>
                </a:lnTo>
                <a:cubicBezTo>
                  <a:pt x="49471" y="12788"/>
                  <a:pt x="37768" y="4132"/>
                  <a:pt x="24218" y="2655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 rot="10800000">
            <a:off x="7731550" y="3731100"/>
            <a:ext cx="1412441" cy="1412411"/>
          </a:xfrm>
          <a:custGeom>
            <a:avLst/>
            <a:gdLst/>
            <a:ahLst/>
            <a:cxnLst/>
            <a:rect l="l" t="t" r="r" b="b"/>
            <a:pathLst>
              <a:path w="48079" h="48078" extrusionOk="0">
                <a:moveTo>
                  <a:pt x="1" y="0"/>
                </a:moveTo>
                <a:lnTo>
                  <a:pt x="1" y="48077"/>
                </a:lnTo>
                <a:lnTo>
                  <a:pt x="14562" y="48077"/>
                </a:lnTo>
                <a:cubicBezTo>
                  <a:pt x="33064" y="48077"/>
                  <a:pt x="48078" y="33064"/>
                  <a:pt x="48078" y="14561"/>
                </a:cubicBezTo>
                <a:lnTo>
                  <a:pt x="480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/>
          <p:nvPr/>
        </p:nvSpPr>
        <p:spPr>
          <a:xfrm rot="10800000" flipH="1">
            <a:off x="6" y="0"/>
            <a:ext cx="2008044" cy="1233590"/>
          </a:xfrm>
          <a:custGeom>
            <a:avLst/>
            <a:gdLst/>
            <a:ahLst/>
            <a:cxnLst/>
            <a:rect l="l" t="t" r="r" b="b"/>
            <a:pathLst>
              <a:path w="59830" h="36755" extrusionOk="0">
                <a:moveTo>
                  <a:pt x="1" y="0"/>
                </a:moveTo>
                <a:lnTo>
                  <a:pt x="1" y="36755"/>
                </a:lnTo>
                <a:lnTo>
                  <a:pt x="59830" y="36755"/>
                </a:lnTo>
                <a:lnTo>
                  <a:pt x="54877" y="25301"/>
                </a:lnTo>
                <a:cubicBezTo>
                  <a:pt x="49471" y="12788"/>
                  <a:pt x="37768" y="4132"/>
                  <a:pt x="24218" y="2655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713100" y="39990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/>
          <p:nvPr/>
        </p:nvSpPr>
        <p:spPr>
          <a:xfrm>
            <a:off x="0" y="2178050"/>
            <a:ext cx="7062687" cy="2965494"/>
          </a:xfrm>
          <a:custGeom>
            <a:avLst/>
            <a:gdLst/>
            <a:ahLst/>
            <a:cxnLst/>
            <a:rect l="l" t="t" r="r" b="b"/>
            <a:pathLst>
              <a:path w="92869" h="38994" extrusionOk="0">
                <a:moveTo>
                  <a:pt x="0" y="0"/>
                </a:moveTo>
                <a:lnTo>
                  <a:pt x="0" y="38993"/>
                </a:lnTo>
                <a:lnTo>
                  <a:pt x="92869" y="38993"/>
                </a:lnTo>
                <a:cubicBezTo>
                  <a:pt x="92869" y="17455"/>
                  <a:pt x="75414" y="0"/>
                  <a:pt x="538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/>
          <p:nvPr/>
        </p:nvSpPr>
        <p:spPr>
          <a:xfrm rot="10800000">
            <a:off x="6855950" y="-10"/>
            <a:ext cx="2288049" cy="1405603"/>
          </a:xfrm>
          <a:custGeom>
            <a:avLst/>
            <a:gdLst/>
            <a:ahLst/>
            <a:cxnLst/>
            <a:rect l="l" t="t" r="r" b="b"/>
            <a:pathLst>
              <a:path w="59830" h="36755" extrusionOk="0">
                <a:moveTo>
                  <a:pt x="1" y="0"/>
                </a:moveTo>
                <a:lnTo>
                  <a:pt x="1" y="36755"/>
                </a:lnTo>
                <a:lnTo>
                  <a:pt x="59830" y="36755"/>
                </a:lnTo>
                <a:lnTo>
                  <a:pt x="54877" y="25301"/>
                </a:lnTo>
                <a:cubicBezTo>
                  <a:pt x="49471" y="12788"/>
                  <a:pt x="37768" y="4132"/>
                  <a:pt x="24218" y="2655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483225" y="1527500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2"/>
          </p:nvPr>
        </p:nvSpPr>
        <p:spPr>
          <a:xfrm>
            <a:off x="1483225" y="1873189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3" hasCustomPrompt="1"/>
          </p:nvPr>
        </p:nvSpPr>
        <p:spPr>
          <a:xfrm>
            <a:off x="996825" y="1185863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4"/>
          </p:nvPr>
        </p:nvSpPr>
        <p:spPr>
          <a:xfrm>
            <a:off x="5365375" y="1527500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5"/>
          </p:nvPr>
        </p:nvSpPr>
        <p:spPr>
          <a:xfrm>
            <a:off x="5365375" y="1873189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6" hasCustomPrompt="1"/>
          </p:nvPr>
        </p:nvSpPr>
        <p:spPr>
          <a:xfrm>
            <a:off x="4878975" y="1185863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7"/>
          </p:nvPr>
        </p:nvSpPr>
        <p:spPr>
          <a:xfrm>
            <a:off x="1483225" y="3310050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8"/>
          </p:nvPr>
        </p:nvSpPr>
        <p:spPr>
          <a:xfrm>
            <a:off x="1483225" y="3655739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9" hasCustomPrompt="1"/>
          </p:nvPr>
        </p:nvSpPr>
        <p:spPr>
          <a:xfrm>
            <a:off x="996825" y="2968413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3"/>
          </p:nvPr>
        </p:nvSpPr>
        <p:spPr>
          <a:xfrm>
            <a:off x="5365375" y="3310050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4"/>
          </p:nvPr>
        </p:nvSpPr>
        <p:spPr>
          <a:xfrm>
            <a:off x="5365375" y="3655739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15" hasCustomPrompt="1"/>
          </p:nvPr>
        </p:nvSpPr>
        <p:spPr>
          <a:xfrm>
            <a:off x="4878975" y="2968413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/>
          <p:nvPr/>
        </p:nvSpPr>
        <p:spPr>
          <a:xfrm rot="10800000">
            <a:off x="5583942" y="-5635"/>
            <a:ext cx="3560058" cy="1853485"/>
          </a:xfrm>
          <a:custGeom>
            <a:avLst/>
            <a:gdLst/>
            <a:ahLst/>
            <a:cxnLst/>
            <a:rect l="l" t="t" r="r" b="b"/>
            <a:pathLst>
              <a:path w="113849" h="47626" extrusionOk="0">
                <a:moveTo>
                  <a:pt x="1" y="1"/>
                </a:moveTo>
                <a:lnTo>
                  <a:pt x="1" y="47625"/>
                </a:lnTo>
                <a:lnTo>
                  <a:pt x="113848" y="47625"/>
                </a:lnTo>
                <a:lnTo>
                  <a:pt x="113848" y="37708"/>
                </a:lnTo>
                <a:cubicBezTo>
                  <a:pt x="113848" y="25956"/>
                  <a:pt x="105264" y="15967"/>
                  <a:pt x="93643" y="14205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"/>
          </p:nvPr>
        </p:nvSpPr>
        <p:spPr>
          <a:xfrm>
            <a:off x="903676" y="1256259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2"/>
          </p:nvPr>
        </p:nvSpPr>
        <p:spPr>
          <a:xfrm>
            <a:off x="905626" y="1600762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3"/>
          </p:nvPr>
        </p:nvSpPr>
        <p:spPr>
          <a:xfrm>
            <a:off x="3535126" y="1256259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4"/>
          </p:nvPr>
        </p:nvSpPr>
        <p:spPr>
          <a:xfrm>
            <a:off x="3535126" y="1600762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ubTitle" idx="5"/>
          </p:nvPr>
        </p:nvSpPr>
        <p:spPr>
          <a:xfrm>
            <a:off x="6164625" y="1256259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6"/>
          </p:nvPr>
        </p:nvSpPr>
        <p:spPr>
          <a:xfrm>
            <a:off x="6164625" y="1600762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ubTitle" idx="7"/>
          </p:nvPr>
        </p:nvSpPr>
        <p:spPr>
          <a:xfrm>
            <a:off x="905626" y="3087559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8"/>
          </p:nvPr>
        </p:nvSpPr>
        <p:spPr>
          <a:xfrm>
            <a:off x="905626" y="3432062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9"/>
          </p:nvPr>
        </p:nvSpPr>
        <p:spPr>
          <a:xfrm>
            <a:off x="3535126" y="3087559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subTitle" idx="13"/>
          </p:nvPr>
        </p:nvSpPr>
        <p:spPr>
          <a:xfrm>
            <a:off x="3535126" y="3432062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14"/>
          </p:nvPr>
        </p:nvSpPr>
        <p:spPr>
          <a:xfrm>
            <a:off x="6164625" y="3087559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ubTitle" idx="15"/>
          </p:nvPr>
        </p:nvSpPr>
        <p:spPr>
          <a:xfrm>
            <a:off x="6164625" y="3432062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>
            <a:spLocks noGrp="1"/>
          </p:cNvSpPr>
          <p:nvPr>
            <p:ph type="subTitle" idx="1"/>
          </p:nvPr>
        </p:nvSpPr>
        <p:spPr>
          <a:xfrm>
            <a:off x="917892" y="2346324"/>
            <a:ext cx="3495409" cy="11994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/>
              <a:t>The application that revolutionizes medical appointment scheduling. Simple, fast, and secure for patients and healthcare professionals.</a:t>
            </a:r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/>
          <p:nvPr/>
        </p:nvSpPr>
        <p:spPr>
          <a:xfrm rot="-5400000">
            <a:off x="4035678" y="-601923"/>
            <a:ext cx="1199426" cy="2403326"/>
          </a:xfrm>
          <a:custGeom>
            <a:avLst/>
            <a:gdLst/>
            <a:ahLst/>
            <a:cxnLst/>
            <a:rect l="l" t="t" r="r" b="b"/>
            <a:pathLst>
              <a:path w="37804" h="75749" extrusionOk="0">
                <a:moveTo>
                  <a:pt x="37803" y="1"/>
                </a:moveTo>
                <a:cubicBezTo>
                  <a:pt x="16920" y="48"/>
                  <a:pt x="1" y="16979"/>
                  <a:pt x="1" y="37874"/>
                </a:cubicBezTo>
                <a:cubicBezTo>
                  <a:pt x="1" y="58770"/>
                  <a:pt x="16920" y="75712"/>
                  <a:pt x="37803" y="75748"/>
                </a:cubicBezTo>
                <a:lnTo>
                  <a:pt x="37803" y="1"/>
                </a:lnTo>
                <a:close/>
              </a:path>
            </a:pathLst>
          </a:custGeom>
          <a:solidFill>
            <a:srgbClr val="0891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2A6DDE-A787-17D2-A9E8-CCD763F0BF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892" y="904728"/>
            <a:ext cx="3011759" cy="14415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0" name="Google Shape;480;p38"/>
          <p:cNvCxnSpPr/>
          <p:nvPr/>
        </p:nvCxnSpPr>
        <p:spPr>
          <a:xfrm>
            <a:off x="7050" y="2953275"/>
            <a:ext cx="9137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81" name="Google Shape;481;p38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891B2"/>
              </a:buClr>
            </a:pPr>
            <a:r>
              <a:rPr lang="fr-FR" sz="2400" dirty="0">
                <a:solidFill>
                  <a:srgbClr val="0891B2"/>
                </a:solidFill>
              </a:rPr>
              <a:t>VII.  Workflow demonstration</a:t>
            </a:r>
          </a:p>
        </p:txBody>
      </p:sp>
      <p:sp>
        <p:nvSpPr>
          <p:cNvPr id="483" name="Google Shape;483;p38"/>
          <p:cNvSpPr txBox="1">
            <a:spLocks noGrp="1"/>
          </p:cNvSpPr>
          <p:nvPr>
            <p:ph type="subTitle" idx="4294967295"/>
          </p:nvPr>
        </p:nvSpPr>
        <p:spPr>
          <a:xfrm>
            <a:off x="713099" y="1788064"/>
            <a:ext cx="1964719" cy="8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Patient registers and logs in.</a:t>
            </a:r>
          </a:p>
        </p:txBody>
      </p:sp>
      <p:sp>
        <p:nvSpPr>
          <p:cNvPr id="485" name="Google Shape;485;p38"/>
          <p:cNvSpPr txBox="1">
            <a:spLocks noGrp="1"/>
          </p:cNvSpPr>
          <p:nvPr>
            <p:ph type="subTitle" idx="4294967295"/>
          </p:nvPr>
        </p:nvSpPr>
        <p:spPr>
          <a:xfrm>
            <a:off x="2053519" y="3471086"/>
            <a:ext cx="2047669" cy="8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Books a time slot with a doctor.</a:t>
            </a:r>
          </a:p>
        </p:txBody>
      </p:sp>
      <p:sp>
        <p:nvSpPr>
          <p:cNvPr id="492" name="Google Shape;492;p38"/>
          <p:cNvSpPr/>
          <p:nvPr/>
        </p:nvSpPr>
        <p:spPr>
          <a:xfrm>
            <a:off x="1254450" y="2645775"/>
            <a:ext cx="624300" cy="6219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142875" dist="3810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8"/>
          <p:cNvSpPr txBox="1">
            <a:spLocks noGrp="1"/>
          </p:cNvSpPr>
          <p:nvPr>
            <p:ph type="title" idx="4294967295"/>
          </p:nvPr>
        </p:nvSpPr>
        <p:spPr>
          <a:xfrm>
            <a:off x="1326900" y="2808075"/>
            <a:ext cx="4794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01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2677819" y="2645775"/>
            <a:ext cx="624300" cy="6219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142875" dist="3810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8"/>
          <p:cNvSpPr/>
          <p:nvPr/>
        </p:nvSpPr>
        <p:spPr>
          <a:xfrm>
            <a:off x="5524556" y="2645775"/>
            <a:ext cx="624300" cy="6219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142875" dist="3810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8"/>
          <p:cNvSpPr/>
          <p:nvPr/>
        </p:nvSpPr>
        <p:spPr>
          <a:xfrm>
            <a:off x="4101188" y="2645775"/>
            <a:ext cx="624300" cy="6219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142875" dist="3810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 txBox="1">
            <a:spLocks noGrp="1"/>
          </p:cNvSpPr>
          <p:nvPr>
            <p:ph type="title" idx="4294967295"/>
          </p:nvPr>
        </p:nvSpPr>
        <p:spPr>
          <a:xfrm>
            <a:off x="2750275" y="2808075"/>
            <a:ext cx="4794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02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499" name="Google Shape;499;p38"/>
          <p:cNvSpPr txBox="1">
            <a:spLocks noGrp="1"/>
          </p:cNvSpPr>
          <p:nvPr>
            <p:ph type="title" idx="4294967295"/>
          </p:nvPr>
        </p:nvSpPr>
        <p:spPr>
          <a:xfrm>
            <a:off x="4173638" y="2808075"/>
            <a:ext cx="4794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03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00" name="Google Shape;500;p38"/>
          <p:cNvSpPr txBox="1">
            <a:spLocks noGrp="1"/>
          </p:cNvSpPr>
          <p:nvPr>
            <p:ph type="title" idx="4294967295"/>
          </p:nvPr>
        </p:nvSpPr>
        <p:spPr>
          <a:xfrm>
            <a:off x="5597006" y="2808075"/>
            <a:ext cx="4794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04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2" name="Google Shape;485;p38">
            <a:extLst>
              <a:ext uri="{FF2B5EF4-FFF2-40B4-BE49-F238E27FC236}">
                <a16:creationId xmlns:a16="http://schemas.microsoft.com/office/drawing/2014/main" id="{F5BB3ABB-CA51-2607-C636-D3CFE5406E5F}"/>
              </a:ext>
            </a:extLst>
          </p:cNvPr>
          <p:cNvSpPr txBox="1">
            <a:spLocks/>
          </p:cNvSpPr>
          <p:nvPr/>
        </p:nvSpPr>
        <p:spPr>
          <a:xfrm>
            <a:off x="2984152" y="1761375"/>
            <a:ext cx="2540404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en-US" dirty="0"/>
              <a:t>Doctor sets availability and views calendar.</a:t>
            </a:r>
          </a:p>
        </p:txBody>
      </p:sp>
      <p:sp>
        <p:nvSpPr>
          <p:cNvPr id="3" name="Google Shape;485;p38">
            <a:extLst>
              <a:ext uri="{FF2B5EF4-FFF2-40B4-BE49-F238E27FC236}">
                <a16:creationId xmlns:a16="http://schemas.microsoft.com/office/drawing/2014/main" id="{A188B333-DEF9-6C63-6E68-222A3501DC58}"/>
              </a:ext>
            </a:extLst>
          </p:cNvPr>
          <p:cNvSpPr txBox="1">
            <a:spLocks/>
          </p:cNvSpPr>
          <p:nvPr/>
        </p:nvSpPr>
        <p:spPr>
          <a:xfrm>
            <a:off x="5012731" y="3412875"/>
            <a:ext cx="2540404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en-US" dirty="0"/>
              <a:t>Admin monitors users and data.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>
          <a:extLst>
            <a:ext uri="{FF2B5EF4-FFF2-40B4-BE49-F238E27FC236}">
              <a16:creationId xmlns:a16="http://schemas.microsoft.com/office/drawing/2014/main" id="{6F18D976-6E36-FF6B-719F-2EEBD033D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éo 2025-07-06 à 13.43.10_b4d13a11">
            <a:hlinkClick r:id="" action="ppaction://media"/>
            <a:extLst>
              <a:ext uri="{FF2B5EF4-FFF2-40B4-BE49-F238E27FC236}">
                <a16:creationId xmlns:a16="http://schemas.microsoft.com/office/drawing/2014/main" id="{66FE134B-AACC-5123-869B-F8617FC315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75038" y="133350"/>
            <a:ext cx="21939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1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3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95122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6"/>
          <p:cNvSpPr/>
          <p:nvPr/>
        </p:nvSpPr>
        <p:spPr>
          <a:xfrm>
            <a:off x="1213925" y="1049700"/>
            <a:ext cx="6681000" cy="3044100"/>
          </a:xfrm>
          <a:prstGeom prst="roundRect">
            <a:avLst>
              <a:gd name="adj" fmla="val 694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1"/>
          </p:nvPr>
        </p:nvSpPr>
        <p:spPr>
          <a:xfrm>
            <a:off x="2194275" y="1606438"/>
            <a:ext cx="4955000" cy="6088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b="1" dirty="0">
                <a:solidFill>
                  <a:srgbClr val="03A6A1"/>
                </a:solidFill>
              </a:rPr>
              <a:t>Conclusion</a:t>
            </a:r>
            <a:r>
              <a:rPr lang="fr-FR" dirty="0"/>
              <a:t> </a:t>
            </a:r>
            <a:endParaRPr dirty="0"/>
          </a:p>
        </p:txBody>
      </p:sp>
      <p:sp>
        <p:nvSpPr>
          <p:cNvPr id="459" name="Google Shape;459;p36"/>
          <p:cNvSpPr/>
          <p:nvPr/>
        </p:nvSpPr>
        <p:spPr>
          <a:xfrm>
            <a:off x="1249075" y="1049700"/>
            <a:ext cx="6681000" cy="428400"/>
          </a:xfrm>
          <a:prstGeom prst="round2SameRect">
            <a:avLst>
              <a:gd name="adj1" fmla="val 47642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0" name="Google Shape;460;p36"/>
          <p:cNvGrpSpPr/>
          <p:nvPr/>
        </p:nvGrpSpPr>
        <p:grpSpPr>
          <a:xfrm>
            <a:off x="1576299" y="1178038"/>
            <a:ext cx="617976" cy="171728"/>
            <a:chOff x="-404737" y="1104903"/>
            <a:chExt cx="311307" cy="86522"/>
          </a:xfrm>
        </p:grpSpPr>
        <p:sp>
          <p:nvSpPr>
            <p:cNvPr id="461" name="Google Shape;461;p36"/>
            <p:cNvSpPr/>
            <p:nvPr/>
          </p:nvSpPr>
          <p:spPr>
            <a:xfrm>
              <a:off x="-292342" y="1104903"/>
              <a:ext cx="86517" cy="86522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1000" y="405"/>
                  </a:moveTo>
                  <a:cubicBezTo>
                    <a:pt x="1322" y="405"/>
                    <a:pt x="1596" y="667"/>
                    <a:pt x="1596" y="1000"/>
                  </a:cubicBezTo>
                  <a:cubicBezTo>
                    <a:pt x="1596" y="1322"/>
                    <a:pt x="1322" y="1596"/>
                    <a:pt x="1000" y="1596"/>
                  </a:cubicBezTo>
                  <a:cubicBezTo>
                    <a:pt x="667" y="1596"/>
                    <a:pt x="393" y="1322"/>
                    <a:pt x="393" y="1000"/>
                  </a:cubicBezTo>
                  <a:cubicBezTo>
                    <a:pt x="393" y="667"/>
                    <a:pt x="667" y="405"/>
                    <a:pt x="1000" y="405"/>
                  </a:cubicBezTo>
                  <a:close/>
                  <a:moveTo>
                    <a:pt x="1000" y="0"/>
                  </a:moveTo>
                  <a:cubicBezTo>
                    <a:pt x="441" y="0"/>
                    <a:pt x="0" y="441"/>
                    <a:pt x="0" y="1000"/>
                  </a:cubicBezTo>
                  <a:cubicBezTo>
                    <a:pt x="0" y="1548"/>
                    <a:pt x="441" y="1988"/>
                    <a:pt x="1000" y="1988"/>
                  </a:cubicBezTo>
                  <a:cubicBezTo>
                    <a:pt x="1548" y="1988"/>
                    <a:pt x="1988" y="1548"/>
                    <a:pt x="1988" y="1000"/>
                  </a:cubicBezTo>
                  <a:cubicBezTo>
                    <a:pt x="1988" y="441"/>
                    <a:pt x="1548" y="0"/>
                    <a:pt x="10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-404737" y="1104903"/>
              <a:ext cx="86517" cy="86522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89" y="405"/>
                  </a:moveTo>
                  <a:cubicBezTo>
                    <a:pt x="1322" y="405"/>
                    <a:pt x="1584" y="667"/>
                    <a:pt x="1584" y="1000"/>
                  </a:cubicBezTo>
                  <a:cubicBezTo>
                    <a:pt x="1584" y="1322"/>
                    <a:pt x="1322" y="1596"/>
                    <a:pt x="989" y="1596"/>
                  </a:cubicBezTo>
                  <a:cubicBezTo>
                    <a:pt x="667" y="1596"/>
                    <a:pt x="393" y="1322"/>
                    <a:pt x="393" y="1000"/>
                  </a:cubicBezTo>
                  <a:cubicBezTo>
                    <a:pt x="393" y="667"/>
                    <a:pt x="667" y="405"/>
                    <a:pt x="989" y="405"/>
                  </a:cubicBezTo>
                  <a:close/>
                  <a:moveTo>
                    <a:pt x="989" y="0"/>
                  </a:moveTo>
                  <a:cubicBezTo>
                    <a:pt x="441" y="0"/>
                    <a:pt x="0" y="441"/>
                    <a:pt x="0" y="1000"/>
                  </a:cubicBezTo>
                  <a:cubicBezTo>
                    <a:pt x="0" y="1548"/>
                    <a:pt x="441" y="1988"/>
                    <a:pt x="989" y="1988"/>
                  </a:cubicBezTo>
                  <a:cubicBezTo>
                    <a:pt x="1536" y="1988"/>
                    <a:pt x="1989" y="1548"/>
                    <a:pt x="1989" y="1000"/>
                  </a:cubicBezTo>
                  <a:cubicBezTo>
                    <a:pt x="1989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-179990" y="1104903"/>
              <a:ext cx="86560" cy="86522"/>
            </a:xfrm>
            <a:custGeom>
              <a:avLst/>
              <a:gdLst/>
              <a:ahLst/>
              <a:cxnLst/>
              <a:rect l="l" t="t" r="r" b="b"/>
              <a:pathLst>
                <a:path w="1990" h="1989" extrusionOk="0">
                  <a:moveTo>
                    <a:pt x="1001" y="405"/>
                  </a:moveTo>
                  <a:cubicBezTo>
                    <a:pt x="1322" y="405"/>
                    <a:pt x="1596" y="667"/>
                    <a:pt x="1596" y="1000"/>
                  </a:cubicBezTo>
                  <a:cubicBezTo>
                    <a:pt x="1596" y="1322"/>
                    <a:pt x="1322" y="1596"/>
                    <a:pt x="1001" y="1596"/>
                  </a:cubicBezTo>
                  <a:cubicBezTo>
                    <a:pt x="668" y="1596"/>
                    <a:pt x="406" y="1322"/>
                    <a:pt x="406" y="1000"/>
                  </a:cubicBezTo>
                  <a:cubicBezTo>
                    <a:pt x="406" y="667"/>
                    <a:pt x="668" y="405"/>
                    <a:pt x="1001" y="405"/>
                  </a:cubicBezTo>
                  <a:close/>
                  <a:moveTo>
                    <a:pt x="1001" y="0"/>
                  </a:moveTo>
                  <a:cubicBezTo>
                    <a:pt x="453" y="0"/>
                    <a:pt x="1" y="441"/>
                    <a:pt x="1" y="1000"/>
                  </a:cubicBezTo>
                  <a:cubicBezTo>
                    <a:pt x="1" y="1548"/>
                    <a:pt x="453" y="1988"/>
                    <a:pt x="1001" y="1988"/>
                  </a:cubicBezTo>
                  <a:cubicBezTo>
                    <a:pt x="1549" y="1988"/>
                    <a:pt x="1989" y="1548"/>
                    <a:pt x="1989" y="1000"/>
                  </a:cubicBezTo>
                  <a:cubicBezTo>
                    <a:pt x="1989" y="441"/>
                    <a:pt x="1549" y="0"/>
                    <a:pt x="1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C83B538-2D55-C7C3-2C1C-077C1D2036A2}"/>
              </a:ext>
            </a:extLst>
          </p:cNvPr>
          <p:cNvSpPr txBox="1"/>
          <p:nvPr/>
        </p:nvSpPr>
        <p:spPr>
          <a:xfrm>
            <a:off x="2286000" y="2203835"/>
            <a:ext cx="4572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/>
            <a:r>
              <a:rPr lang="en-US" sz="1600" dirty="0" err="1">
                <a:solidFill>
                  <a:srgbClr val="1A202C"/>
                </a:solidFill>
              </a:rPr>
              <a:t>Caretime</a:t>
            </a:r>
            <a:r>
              <a:rPr lang="en-US" sz="1600" dirty="0">
                <a:solidFill>
                  <a:srgbClr val="1A202C"/>
                </a:solidFill>
              </a:rPr>
              <a:t> revolutionizes medical appointment scheduling. Simple, fast, and secure for patients and healthcare professionals.</a:t>
            </a:r>
          </a:p>
          <a:p>
            <a:pPr marL="0" lvl="0" indent="0"/>
            <a:r>
              <a:rPr lang="en-US" sz="1600" dirty="0">
                <a:solidFill>
                  <a:srgbClr val="1A202C"/>
                </a:solidFill>
              </a:rPr>
              <a:t>With </a:t>
            </a:r>
            <a:r>
              <a:rPr lang="en-US" sz="1600" dirty="0" err="1">
                <a:solidFill>
                  <a:srgbClr val="1A202C"/>
                </a:solidFill>
              </a:rPr>
              <a:t>caretime</a:t>
            </a:r>
            <a:r>
              <a:rPr lang="en-US" sz="1600" dirty="0">
                <a:solidFill>
                  <a:srgbClr val="1A202C"/>
                </a:solidFill>
              </a:rPr>
              <a:t> , your health ,our priority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3A6A1"/>
                </a:solidFill>
              </a:rPr>
              <a:t>Table of </a:t>
            </a:r>
            <a:r>
              <a:rPr lang="en" dirty="0">
                <a:solidFill>
                  <a:srgbClr val="0891B2"/>
                </a:solidFill>
              </a:rPr>
              <a:t>contents</a:t>
            </a:r>
            <a:endParaRPr dirty="0">
              <a:solidFill>
                <a:srgbClr val="03A6A1"/>
              </a:solidFill>
            </a:endParaRPr>
          </a:p>
        </p:txBody>
      </p:sp>
      <p:sp>
        <p:nvSpPr>
          <p:cNvPr id="11" name="Google Shape;163;p25">
            <a:extLst>
              <a:ext uri="{FF2B5EF4-FFF2-40B4-BE49-F238E27FC236}">
                <a16:creationId xmlns:a16="http://schemas.microsoft.com/office/drawing/2014/main" id="{4F606F4A-1A5B-1EA4-9EF1-4E46BB23C78F}"/>
              </a:ext>
            </a:extLst>
          </p:cNvPr>
          <p:cNvSpPr txBox="1">
            <a:spLocks/>
          </p:cNvSpPr>
          <p:nvPr/>
        </p:nvSpPr>
        <p:spPr>
          <a:xfrm>
            <a:off x="781113" y="1083575"/>
            <a:ext cx="379088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571500" indent="-571500">
              <a:buClr>
                <a:srgbClr val="0891B2"/>
              </a:buClr>
              <a:buFont typeface="+mj-lt"/>
              <a:buAutoNum type="romanUcPeriod"/>
            </a:pPr>
            <a:r>
              <a:rPr lang="fr-FR" sz="2100" dirty="0">
                <a:solidFill>
                  <a:srgbClr val="0891B2"/>
                </a:solidFill>
              </a:rPr>
              <a:t> Project Overview</a:t>
            </a:r>
          </a:p>
        </p:txBody>
      </p:sp>
      <p:sp>
        <p:nvSpPr>
          <p:cNvPr id="13" name="Google Shape;163;p25">
            <a:extLst>
              <a:ext uri="{FF2B5EF4-FFF2-40B4-BE49-F238E27FC236}">
                <a16:creationId xmlns:a16="http://schemas.microsoft.com/office/drawing/2014/main" id="{E81BF42A-DE30-3F53-5C59-52D77648C460}"/>
              </a:ext>
            </a:extLst>
          </p:cNvPr>
          <p:cNvSpPr txBox="1">
            <a:spLocks/>
          </p:cNvSpPr>
          <p:nvPr/>
        </p:nvSpPr>
        <p:spPr>
          <a:xfrm>
            <a:off x="4452264" y="1091363"/>
            <a:ext cx="414469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rgbClr val="0891B2"/>
              </a:buClr>
            </a:pPr>
            <a:r>
              <a:rPr lang="fr-FR" sz="2100" dirty="0">
                <a:solidFill>
                  <a:srgbClr val="0891B2"/>
                </a:solidFill>
              </a:rPr>
              <a:t>II.     Core functionalities </a:t>
            </a:r>
          </a:p>
        </p:txBody>
      </p:sp>
      <p:sp>
        <p:nvSpPr>
          <p:cNvPr id="14" name="Google Shape;163;p25">
            <a:extLst>
              <a:ext uri="{FF2B5EF4-FFF2-40B4-BE49-F238E27FC236}">
                <a16:creationId xmlns:a16="http://schemas.microsoft.com/office/drawing/2014/main" id="{BBE3682A-4FF1-D662-3280-8C327740D791}"/>
              </a:ext>
            </a:extLst>
          </p:cNvPr>
          <p:cNvSpPr txBox="1">
            <a:spLocks/>
          </p:cNvSpPr>
          <p:nvPr/>
        </p:nvSpPr>
        <p:spPr>
          <a:xfrm>
            <a:off x="767368" y="1730268"/>
            <a:ext cx="428230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rgbClr val="0891B2"/>
              </a:buClr>
            </a:pPr>
            <a:r>
              <a:rPr lang="fr-FR" sz="2100" dirty="0">
                <a:solidFill>
                  <a:srgbClr val="0891B2"/>
                </a:solidFill>
              </a:rPr>
              <a:t>III.    System architecture </a:t>
            </a:r>
          </a:p>
        </p:txBody>
      </p:sp>
      <p:sp>
        <p:nvSpPr>
          <p:cNvPr id="15" name="Google Shape;163;p25">
            <a:extLst>
              <a:ext uri="{FF2B5EF4-FFF2-40B4-BE49-F238E27FC236}">
                <a16:creationId xmlns:a16="http://schemas.microsoft.com/office/drawing/2014/main" id="{B46471D0-E730-95FE-C886-1AF7EC5F3C57}"/>
              </a:ext>
            </a:extLst>
          </p:cNvPr>
          <p:cNvSpPr txBox="1">
            <a:spLocks/>
          </p:cNvSpPr>
          <p:nvPr/>
        </p:nvSpPr>
        <p:spPr>
          <a:xfrm>
            <a:off x="4452264" y="1727393"/>
            <a:ext cx="443728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rgbClr val="0891B2"/>
              </a:buClr>
            </a:pPr>
            <a:r>
              <a:rPr lang="fr-FR" sz="2100" dirty="0">
                <a:solidFill>
                  <a:srgbClr val="0891B2"/>
                </a:solidFill>
              </a:rPr>
              <a:t>IV.     Database design </a:t>
            </a:r>
          </a:p>
        </p:txBody>
      </p:sp>
      <p:sp>
        <p:nvSpPr>
          <p:cNvPr id="30" name="Google Shape;163;p25">
            <a:extLst>
              <a:ext uri="{FF2B5EF4-FFF2-40B4-BE49-F238E27FC236}">
                <a16:creationId xmlns:a16="http://schemas.microsoft.com/office/drawing/2014/main" id="{70A8C1F9-7E28-2B40-2ED5-4997A2DFEA20}"/>
              </a:ext>
            </a:extLst>
          </p:cNvPr>
          <p:cNvSpPr txBox="1">
            <a:spLocks/>
          </p:cNvSpPr>
          <p:nvPr/>
        </p:nvSpPr>
        <p:spPr>
          <a:xfrm>
            <a:off x="767368" y="2347007"/>
            <a:ext cx="428230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rgbClr val="0891B2"/>
              </a:buClr>
            </a:pPr>
            <a:r>
              <a:rPr lang="fr-FR" sz="2100" dirty="0">
                <a:solidFill>
                  <a:srgbClr val="0891B2"/>
                </a:solidFill>
              </a:rPr>
              <a:t>V.    Mobile application UI</a:t>
            </a:r>
          </a:p>
        </p:txBody>
      </p:sp>
      <p:sp>
        <p:nvSpPr>
          <p:cNvPr id="31" name="Google Shape;163;p25">
            <a:extLst>
              <a:ext uri="{FF2B5EF4-FFF2-40B4-BE49-F238E27FC236}">
                <a16:creationId xmlns:a16="http://schemas.microsoft.com/office/drawing/2014/main" id="{2DA4232C-3C39-C64D-5F2E-16CDDD094DFD}"/>
              </a:ext>
            </a:extLst>
          </p:cNvPr>
          <p:cNvSpPr txBox="1">
            <a:spLocks/>
          </p:cNvSpPr>
          <p:nvPr/>
        </p:nvSpPr>
        <p:spPr>
          <a:xfrm>
            <a:off x="767368" y="1727393"/>
            <a:ext cx="428230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rgbClr val="0891B2"/>
              </a:buClr>
            </a:pPr>
            <a:r>
              <a:rPr lang="fr-FR" sz="2100" dirty="0">
                <a:solidFill>
                  <a:srgbClr val="0891B2"/>
                </a:solidFill>
              </a:rPr>
              <a:t>III.    System architecture </a:t>
            </a:r>
          </a:p>
        </p:txBody>
      </p:sp>
      <p:sp>
        <p:nvSpPr>
          <p:cNvPr id="32" name="Google Shape;163;p25">
            <a:extLst>
              <a:ext uri="{FF2B5EF4-FFF2-40B4-BE49-F238E27FC236}">
                <a16:creationId xmlns:a16="http://schemas.microsoft.com/office/drawing/2014/main" id="{CD67AA7E-B23F-B737-DBD2-88A67F58F9D0}"/>
              </a:ext>
            </a:extLst>
          </p:cNvPr>
          <p:cNvSpPr txBox="1">
            <a:spLocks/>
          </p:cNvSpPr>
          <p:nvPr/>
        </p:nvSpPr>
        <p:spPr>
          <a:xfrm>
            <a:off x="4529754" y="2364196"/>
            <a:ext cx="428230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rgbClr val="0891B2"/>
              </a:buClr>
            </a:pPr>
            <a:r>
              <a:rPr lang="fr-FR" sz="2100" dirty="0">
                <a:solidFill>
                  <a:srgbClr val="0891B2"/>
                </a:solidFill>
              </a:rPr>
              <a:t>VI.   Backend and API</a:t>
            </a:r>
          </a:p>
        </p:txBody>
      </p:sp>
      <p:sp>
        <p:nvSpPr>
          <p:cNvPr id="33" name="Google Shape;163;p25">
            <a:extLst>
              <a:ext uri="{FF2B5EF4-FFF2-40B4-BE49-F238E27FC236}">
                <a16:creationId xmlns:a16="http://schemas.microsoft.com/office/drawing/2014/main" id="{0CB91A81-218B-F7E6-8390-21ED991B90E3}"/>
              </a:ext>
            </a:extLst>
          </p:cNvPr>
          <p:cNvSpPr txBox="1">
            <a:spLocks/>
          </p:cNvSpPr>
          <p:nvPr/>
        </p:nvSpPr>
        <p:spPr>
          <a:xfrm>
            <a:off x="781113" y="2963746"/>
            <a:ext cx="44187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rgbClr val="0891B2"/>
              </a:buClr>
            </a:pPr>
            <a:r>
              <a:rPr lang="fr-FR" sz="2100" dirty="0">
                <a:solidFill>
                  <a:srgbClr val="0891B2"/>
                </a:solidFill>
              </a:rPr>
              <a:t>VII.  Workflow demonstration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5125875" y="1362363"/>
            <a:ext cx="3062100" cy="1296900"/>
          </a:xfrm>
          <a:prstGeom prst="roundRect">
            <a:avLst>
              <a:gd name="adj" fmla="val 16667"/>
            </a:avLst>
          </a:prstGeom>
          <a:solidFill>
            <a:srgbClr val="0891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6"/>
          <p:cNvSpPr/>
          <p:nvPr/>
        </p:nvSpPr>
        <p:spPr>
          <a:xfrm>
            <a:off x="4836575" y="1087013"/>
            <a:ext cx="621000" cy="62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6"/>
          <p:cNvSpPr/>
          <p:nvPr/>
        </p:nvSpPr>
        <p:spPr>
          <a:xfrm>
            <a:off x="1245325" y="1362363"/>
            <a:ext cx="3062100" cy="1296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ffectLst>
            <a:outerShdw blurRad="228600" dist="95250" dir="5400000" algn="bl" rotWithShape="0">
              <a:schemeClr val="accent2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" name="Google Shape;172;p26"/>
          <p:cNvSpPr/>
          <p:nvPr/>
        </p:nvSpPr>
        <p:spPr>
          <a:xfrm>
            <a:off x="956025" y="1087013"/>
            <a:ext cx="621000" cy="62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6"/>
          <p:cNvSpPr/>
          <p:nvPr/>
        </p:nvSpPr>
        <p:spPr>
          <a:xfrm>
            <a:off x="2945199" y="3080101"/>
            <a:ext cx="3062100" cy="1296900"/>
          </a:xfrm>
          <a:prstGeom prst="roundRect">
            <a:avLst>
              <a:gd name="adj" fmla="val 16667"/>
            </a:avLst>
          </a:prstGeom>
          <a:solidFill>
            <a:srgbClr val="03A6A1"/>
          </a:solidFill>
          <a:ln>
            <a:solidFill>
              <a:srgbClr val="03A6A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6"/>
          <p:cNvSpPr/>
          <p:nvPr/>
        </p:nvSpPr>
        <p:spPr>
          <a:xfrm>
            <a:off x="2689290" y="2804751"/>
            <a:ext cx="621000" cy="62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indent="-571500">
              <a:buClr>
                <a:srgbClr val="0891B2"/>
              </a:buClr>
              <a:buFont typeface="+mj-lt"/>
              <a:buAutoNum type="romanUcPeriod"/>
            </a:pPr>
            <a:r>
              <a:rPr lang="fr-FR" sz="2400" dirty="0">
                <a:solidFill>
                  <a:srgbClr val="0891B2"/>
                </a:solidFill>
              </a:rPr>
              <a:t> Project Overview</a:t>
            </a:r>
          </a:p>
        </p:txBody>
      </p:sp>
      <p:sp>
        <p:nvSpPr>
          <p:cNvPr id="178" name="Google Shape;178;p26"/>
          <p:cNvSpPr txBox="1">
            <a:spLocks noGrp="1"/>
          </p:cNvSpPr>
          <p:nvPr>
            <p:ph type="subTitle" idx="1"/>
          </p:nvPr>
        </p:nvSpPr>
        <p:spPr>
          <a:xfrm>
            <a:off x="1483225" y="1527500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Objectives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2"/>
          </p:nvPr>
        </p:nvSpPr>
        <p:spPr>
          <a:xfrm>
            <a:off x="1483225" y="1873189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bg1"/>
                </a:solidFill>
              </a:rPr>
              <a:t>Develop a mobile scheduling tool for clinics</a:t>
            </a:r>
            <a:r>
              <a:rPr lang="en-US" dirty="0"/>
              <a:t>.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0" name="Google Shape;180;p26"/>
          <p:cNvSpPr txBox="1">
            <a:spLocks noGrp="1"/>
          </p:cNvSpPr>
          <p:nvPr>
            <p:ph type="title" idx="3"/>
          </p:nvPr>
        </p:nvSpPr>
        <p:spPr>
          <a:xfrm>
            <a:off x="996825" y="1185863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1" name="Google Shape;181;p26"/>
          <p:cNvSpPr txBox="1">
            <a:spLocks noGrp="1"/>
          </p:cNvSpPr>
          <p:nvPr>
            <p:ph type="subTitle" idx="4"/>
          </p:nvPr>
        </p:nvSpPr>
        <p:spPr>
          <a:xfrm>
            <a:off x="5365375" y="1527500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Modules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2" name="Google Shape;182;p26"/>
          <p:cNvSpPr txBox="1">
            <a:spLocks noGrp="1"/>
          </p:cNvSpPr>
          <p:nvPr>
            <p:ph type="subTitle" idx="5"/>
          </p:nvPr>
        </p:nvSpPr>
        <p:spPr>
          <a:xfrm>
            <a:off x="5365375" y="1873189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>
                <a:solidFill>
                  <a:schemeClr val="bg1"/>
                </a:solidFill>
              </a:rPr>
              <a:t>Mobile Development &amp; Web Services.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3" name="Google Shape;183;p26"/>
          <p:cNvSpPr txBox="1">
            <a:spLocks noGrp="1"/>
          </p:cNvSpPr>
          <p:nvPr>
            <p:ph type="title" idx="6"/>
          </p:nvPr>
        </p:nvSpPr>
        <p:spPr>
          <a:xfrm>
            <a:off x="4878975" y="1185863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6"/>
          <p:cNvSpPr txBox="1">
            <a:spLocks noGrp="1"/>
          </p:cNvSpPr>
          <p:nvPr>
            <p:ph type="subTitle" idx="7"/>
          </p:nvPr>
        </p:nvSpPr>
        <p:spPr>
          <a:xfrm>
            <a:off x="3182349" y="3245238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Target users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5" name="Google Shape;185;p26"/>
          <p:cNvSpPr txBox="1">
            <a:spLocks noGrp="1"/>
          </p:cNvSpPr>
          <p:nvPr>
            <p:ph type="subTitle" idx="8"/>
          </p:nvPr>
        </p:nvSpPr>
        <p:spPr>
          <a:xfrm>
            <a:off x="3182349" y="3590927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>
                <a:solidFill>
                  <a:schemeClr val="bg1"/>
                </a:solidFill>
              </a:rPr>
              <a:t>Patients, Doctors, Admins.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6" name="Google Shape;186;p26"/>
          <p:cNvSpPr txBox="1">
            <a:spLocks noGrp="1"/>
          </p:cNvSpPr>
          <p:nvPr>
            <p:ph type="title" idx="9"/>
          </p:nvPr>
        </p:nvSpPr>
        <p:spPr>
          <a:xfrm>
            <a:off x="2730090" y="2903601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>
          <a:extLst>
            <a:ext uri="{FF2B5EF4-FFF2-40B4-BE49-F238E27FC236}">
              <a16:creationId xmlns:a16="http://schemas.microsoft.com/office/drawing/2014/main" id="{26C9EDB2-0666-B51F-69E3-F47FD6415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>
            <a:extLst>
              <a:ext uri="{FF2B5EF4-FFF2-40B4-BE49-F238E27FC236}">
                <a16:creationId xmlns:a16="http://schemas.microsoft.com/office/drawing/2014/main" id="{A9BA6E69-8D5A-FC8E-06A2-427D940FD463}"/>
              </a:ext>
            </a:extLst>
          </p:cNvPr>
          <p:cNvSpPr/>
          <p:nvPr/>
        </p:nvSpPr>
        <p:spPr>
          <a:xfrm>
            <a:off x="5125875" y="1362363"/>
            <a:ext cx="3062100" cy="1296900"/>
          </a:xfrm>
          <a:prstGeom prst="roundRect">
            <a:avLst>
              <a:gd name="adj" fmla="val 16667"/>
            </a:avLst>
          </a:prstGeom>
          <a:solidFill>
            <a:srgbClr val="0891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6">
            <a:extLst>
              <a:ext uri="{FF2B5EF4-FFF2-40B4-BE49-F238E27FC236}">
                <a16:creationId xmlns:a16="http://schemas.microsoft.com/office/drawing/2014/main" id="{C9C167E0-092A-D7BE-FC77-6DCAE71BE4A3}"/>
              </a:ext>
            </a:extLst>
          </p:cNvPr>
          <p:cNvSpPr/>
          <p:nvPr/>
        </p:nvSpPr>
        <p:spPr>
          <a:xfrm>
            <a:off x="4836575" y="1087013"/>
            <a:ext cx="621000" cy="62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6">
            <a:extLst>
              <a:ext uri="{FF2B5EF4-FFF2-40B4-BE49-F238E27FC236}">
                <a16:creationId xmlns:a16="http://schemas.microsoft.com/office/drawing/2014/main" id="{1A189D21-4D21-870E-3C21-AB31EC5BA1EF}"/>
              </a:ext>
            </a:extLst>
          </p:cNvPr>
          <p:cNvSpPr/>
          <p:nvPr/>
        </p:nvSpPr>
        <p:spPr>
          <a:xfrm>
            <a:off x="1245325" y="1362363"/>
            <a:ext cx="3062100" cy="1296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ffectLst>
            <a:outerShdw blurRad="228600" dist="95250" dir="5400000" algn="bl" rotWithShape="0">
              <a:schemeClr val="accent2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" name="Google Shape;172;p26">
            <a:extLst>
              <a:ext uri="{FF2B5EF4-FFF2-40B4-BE49-F238E27FC236}">
                <a16:creationId xmlns:a16="http://schemas.microsoft.com/office/drawing/2014/main" id="{605006B4-A42E-4889-895D-55C3FF3E105B}"/>
              </a:ext>
            </a:extLst>
          </p:cNvPr>
          <p:cNvSpPr/>
          <p:nvPr/>
        </p:nvSpPr>
        <p:spPr>
          <a:xfrm>
            <a:off x="956025" y="1087013"/>
            <a:ext cx="621000" cy="62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6">
            <a:extLst>
              <a:ext uri="{FF2B5EF4-FFF2-40B4-BE49-F238E27FC236}">
                <a16:creationId xmlns:a16="http://schemas.microsoft.com/office/drawing/2014/main" id="{C1492461-447F-AEEA-43E3-E11D7475A05B}"/>
              </a:ext>
            </a:extLst>
          </p:cNvPr>
          <p:cNvSpPr/>
          <p:nvPr/>
        </p:nvSpPr>
        <p:spPr>
          <a:xfrm>
            <a:off x="2945199" y="3080101"/>
            <a:ext cx="3062100" cy="1296900"/>
          </a:xfrm>
          <a:prstGeom prst="roundRect">
            <a:avLst>
              <a:gd name="adj" fmla="val 16667"/>
            </a:avLst>
          </a:prstGeom>
          <a:solidFill>
            <a:srgbClr val="03A6A1"/>
          </a:solidFill>
          <a:ln>
            <a:solidFill>
              <a:srgbClr val="03A6A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6">
            <a:extLst>
              <a:ext uri="{FF2B5EF4-FFF2-40B4-BE49-F238E27FC236}">
                <a16:creationId xmlns:a16="http://schemas.microsoft.com/office/drawing/2014/main" id="{BCAA1A6B-F815-853A-6400-23884C8603A2}"/>
              </a:ext>
            </a:extLst>
          </p:cNvPr>
          <p:cNvSpPr/>
          <p:nvPr/>
        </p:nvSpPr>
        <p:spPr>
          <a:xfrm>
            <a:off x="2689290" y="2804751"/>
            <a:ext cx="621000" cy="62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6">
            <a:extLst>
              <a:ext uri="{FF2B5EF4-FFF2-40B4-BE49-F238E27FC236}">
                <a16:creationId xmlns:a16="http://schemas.microsoft.com/office/drawing/2014/main" id="{52E3C59C-5F2D-8D06-CC64-18D935BD13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891B2"/>
              </a:buClr>
            </a:pPr>
            <a:r>
              <a:rPr lang="fr-FR" sz="2400" dirty="0">
                <a:solidFill>
                  <a:srgbClr val="0891B2"/>
                </a:solidFill>
              </a:rPr>
              <a:t>II.     Core functionalities </a:t>
            </a:r>
          </a:p>
        </p:txBody>
      </p:sp>
      <p:sp>
        <p:nvSpPr>
          <p:cNvPr id="178" name="Google Shape;178;p26">
            <a:extLst>
              <a:ext uri="{FF2B5EF4-FFF2-40B4-BE49-F238E27FC236}">
                <a16:creationId xmlns:a16="http://schemas.microsoft.com/office/drawing/2014/main" id="{D541201B-3E70-7DE0-745C-418D1CD6C1C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83225" y="1527500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Patients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79" name="Google Shape;179;p26">
            <a:extLst>
              <a:ext uri="{FF2B5EF4-FFF2-40B4-BE49-F238E27FC236}">
                <a16:creationId xmlns:a16="http://schemas.microsoft.com/office/drawing/2014/main" id="{26293ADF-77B1-D71B-B48E-B4257568499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83225" y="1873189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bg1"/>
                </a:solidFill>
              </a:rPr>
              <a:t>Register, login, book/cancel appointments.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0" name="Google Shape;180;p26">
            <a:extLst>
              <a:ext uri="{FF2B5EF4-FFF2-40B4-BE49-F238E27FC236}">
                <a16:creationId xmlns:a16="http://schemas.microsoft.com/office/drawing/2014/main" id="{A529533F-3FBD-5475-FE60-C3C5C6ED68FC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996825" y="1185863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1" name="Google Shape;181;p26">
            <a:extLst>
              <a:ext uri="{FF2B5EF4-FFF2-40B4-BE49-F238E27FC236}">
                <a16:creationId xmlns:a16="http://schemas.microsoft.com/office/drawing/2014/main" id="{9775761A-1399-3476-9E39-6AB6CCA99CED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365375" y="1527500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Doctors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2" name="Google Shape;182;p26">
            <a:extLst>
              <a:ext uri="{FF2B5EF4-FFF2-40B4-BE49-F238E27FC236}">
                <a16:creationId xmlns:a16="http://schemas.microsoft.com/office/drawing/2014/main" id="{D17C9F5A-B7E5-0737-DF62-38F363ED5FFE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5365375" y="1873189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>
                <a:solidFill>
                  <a:schemeClr val="bg1"/>
                </a:solidFill>
              </a:rPr>
              <a:t>Set availability, manage appointments.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3" name="Google Shape;183;p26">
            <a:extLst>
              <a:ext uri="{FF2B5EF4-FFF2-40B4-BE49-F238E27FC236}">
                <a16:creationId xmlns:a16="http://schemas.microsoft.com/office/drawing/2014/main" id="{DF586AA2-4138-8776-E23C-B724D86499D3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4878975" y="1185863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6">
            <a:extLst>
              <a:ext uri="{FF2B5EF4-FFF2-40B4-BE49-F238E27FC236}">
                <a16:creationId xmlns:a16="http://schemas.microsoft.com/office/drawing/2014/main" id="{0DE03868-4C9C-31E6-847C-BA04A107D5F9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3182349" y="3245238"/>
            <a:ext cx="2587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Admin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5" name="Google Shape;185;p26">
            <a:extLst>
              <a:ext uri="{FF2B5EF4-FFF2-40B4-BE49-F238E27FC236}">
                <a16:creationId xmlns:a16="http://schemas.microsoft.com/office/drawing/2014/main" id="{87E4C349-DF97-4625-8D8F-0736C1FC04DD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182349" y="3590927"/>
            <a:ext cx="25878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>
                <a:solidFill>
                  <a:schemeClr val="bg1"/>
                </a:solidFill>
              </a:rPr>
              <a:t>Monitor activity, manage users.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6" name="Google Shape;186;p26">
            <a:extLst>
              <a:ext uri="{FF2B5EF4-FFF2-40B4-BE49-F238E27FC236}">
                <a16:creationId xmlns:a16="http://schemas.microsoft.com/office/drawing/2014/main" id="{998DCEC9-5162-771B-4F34-704EEED62BAF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2730090" y="2903601"/>
            <a:ext cx="539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417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/>
          <p:nvPr/>
        </p:nvSpPr>
        <p:spPr>
          <a:xfrm>
            <a:off x="2370182" y="1432268"/>
            <a:ext cx="2009628" cy="141773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8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891B2"/>
              </a:buClr>
            </a:pPr>
            <a:r>
              <a:rPr lang="fr-FR" sz="2400" dirty="0">
                <a:solidFill>
                  <a:srgbClr val="0891B2"/>
                </a:solidFill>
              </a:rPr>
              <a:t>III.    System architecture </a:t>
            </a:r>
          </a:p>
        </p:txBody>
      </p:sp>
      <p:sp>
        <p:nvSpPr>
          <p:cNvPr id="219" name="Google Shape;219;p28"/>
          <p:cNvSpPr txBox="1">
            <a:spLocks noGrp="1"/>
          </p:cNvSpPr>
          <p:nvPr>
            <p:ph type="subTitle" idx="1"/>
          </p:nvPr>
        </p:nvSpPr>
        <p:spPr>
          <a:xfrm>
            <a:off x="2370182" y="1514463"/>
            <a:ext cx="2075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Frontend</a:t>
            </a:r>
            <a:endParaRPr dirty="0"/>
          </a:p>
        </p:txBody>
      </p:sp>
      <p:sp>
        <p:nvSpPr>
          <p:cNvPr id="220" name="Google Shape;220;p28"/>
          <p:cNvSpPr txBox="1">
            <a:spLocks noGrp="1"/>
          </p:cNvSpPr>
          <p:nvPr>
            <p:ph type="subTitle" idx="2"/>
          </p:nvPr>
        </p:nvSpPr>
        <p:spPr>
          <a:xfrm>
            <a:off x="2304110" y="1993989"/>
            <a:ext cx="2075700" cy="493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/>
              <a:t>Flutter mobile app.</a:t>
            </a:r>
          </a:p>
        </p:txBody>
      </p:sp>
      <p:sp>
        <p:nvSpPr>
          <p:cNvPr id="18" name="Google Shape;212;p28">
            <a:extLst>
              <a:ext uri="{FF2B5EF4-FFF2-40B4-BE49-F238E27FC236}">
                <a16:creationId xmlns:a16="http://schemas.microsoft.com/office/drawing/2014/main" id="{72575DF9-E673-E404-0892-A75564148116}"/>
              </a:ext>
            </a:extLst>
          </p:cNvPr>
          <p:cNvSpPr/>
          <p:nvPr/>
        </p:nvSpPr>
        <p:spPr>
          <a:xfrm>
            <a:off x="4611062" y="1432268"/>
            <a:ext cx="2009628" cy="141773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219;p28">
            <a:extLst>
              <a:ext uri="{FF2B5EF4-FFF2-40B4-BE49-F238E27FC236}">
                <a16:creationId xmlns:a16="http://schemas.microsoft.com/office/drawing/2014/main" id="{3FF65467-74CF-0E2F-A42A-495F1CFD3B4F}"/>
              </a:ext>
            </a:extLst>
          </p:cNvPr>
          <p:cNvSpPr txBox="1">
            <a:spLocks/>
          </p:cNvSpPr>
          <p:nvPr/>
        </p:nvSpPr>
        <p:spPr>
          <a:xfrm>
            <a:off x="4586285" y="1511462"/>
            <a:ext cx="20757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fr-FR" dirty="0"/>
              <a:t>Backend</a:t>
            </a:r>
          </a:p>
        </p:txBody>
      </p:sp>
      <p:sp>
        <p:nvSpPr>
          <p:cNvPr id="20" name="Google Shape;220;p28">
            <a:extLst>
              <a:ext uri="{FF2B5EF4-FFF2-40B4-BE49-F238E27FC236}">
                <a16:creationId xmlns:a16="http://schemas.microsoft.com/office/drawing/2014/main" id="{2C512815-81C4-194D-6CA1-F791A53D5767}"/>
              </a:ext>
            </a:extLst>
          </p:cNvPr>
          <p:cNvSpPr txBox="1">
            <a:spLocks/>
          </p:cNvSpPr>
          <p:nvPr/>
        </p:nvSpPr>
        <p:spPr>
          <a:xfrm>
            <a:off x="4379810" y="1991435"/>
            <a:ext cx="2396303" cy="49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None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None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None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None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None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None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None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None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None/>
              <a:defRPr sz="14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en-US" dirty="0"/>
              <a:t>Node.js/Express REST API.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34B07D5-B75A-49F8-38F2-ED583D6A83E1}"/>
              </a:ext>
            </a:extLst>
          </p:cNvPr>
          <p:cNvGrpSpPr/>
          <p:nvPr/>
        </p:nvGrpSpPr>
        <p:grpSpPr>
          <a:xfrm>
            <a:off x="2122227" y="3172994"/>
            <a:ext cx="4539758" cy="1417738"/>
            <a:chOff x="4616545" y="1248542"/>
            <a:chExt cx="4539758" cy="1417738"/>
          </a:xfrm>
        </p:grpSpPr>
        <p:sp>
          <p:nvSpPr>
            <p:cNvPr id="21" name="Google Shape;212;p28">
              <a:extLst>
                <a:ext uri="{FF2B5EF4-FFF2-40B4-BE49-F238E27FC236}">
                  <a16:creationId xmlns:a16="http://schemas.microsoft.com/office/drawing/2014/main" id="{B8578A4D-D2C1-7CC6-F3B4-C1D8BB60D5BF}"/>
                </a:ext>
              </a:extLst>
            </p:cNvPr>
            <p:cNvSpPr/>
            <p:nvPr/>
          </p:nvSpPr>
          <p:spPr>
            <a:xfrm>
              <a:off x="4903561" y="1248542"/>
              <a:ext cx="2009628" cy="1417737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9;p28">
              <a:extLst>
                <a:ext uri="{FF2B5EF4-FFF2-40B4-BE49-F238E27FC236}">
                  <a16:creationId xmlns:a16="http://schemas.microsoft.com/office/drawing/2014/main" id="{61909477-26BA-FF52-FF85-DBE137F3D2F3}"/>
                </a:ext>
              </a:extLst>
            </p:cNvPr>
            <p:cNvSpPr txBox="1">
              <a:spLocks/>
            </p:cNvSpPr>
            <p:nvPr/>
          </p:nvSpPr>
          <p:spPr>
            <a:xfrm>
              <a:off x="4903561" y="1274495"/>
              <a:ext cx="2075700" cy="42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fr-FR" dirty="0"/>
                <a:t>Database</a:t>
              </a:r>
            </a:p>
          </p:txBody>
        </p:sp>
        <p:sp>
          <p:nvSpPr>
            <p:cNvPr id="23" name="Google Shape;220;p28">
              <a:extLst>
                <a:ext uri="{FF2B5EF4-FFF2-40B4-BE49-F238E27FC236}">
                  <a16:creationId xmlns:a16="http://schemas.microsoft.com/office/drawing/2014/main" id="{29A35335-FFB0-89BA-AC57-CC5F7DFCFC29}"/>
                </a:ext>
              </a:extLst>
            </p:cNvPr>
            <p:cNvSpPr txBox="1">
              <a:spLocks/>
            </p:cNvSpPr>
            <p:nvPr/>
          </p:nvSpPr>
          <p:spPr>
            <a:xfrm>
              <a:off x="4616545" y="1744482"/>
              <a:ext cx="2323655" cy="4930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9pPr>
            </a:lstStyle>
            <a:p>
              <a:r>
                <a:rPr lang="fr-FR" dirty="0"/>
                <a:t>MongoDB with Mongoose models.</a:t>
              </a:r>
            </a:p>
          </p:txBody>
        </p:sp>
        <p:sp>
          <p:nvSpPr>
            <p:cNvPr id="30" name="Google Shape;212;p28">
              <a:extLst>
                <a:ext uri="{FF2B5EF4-FFF2-40B4-BE49-F238E27FC236}">
                  <a16:creationId xmlns:a16="http://schemas.microsoft.com/office/drawing/2014/main" id="{7F6B69CF-FE6B-9FCA-04B4-33ADA4F56677}"/>
                </a:ext>
              </a:extLst>
            </p:cNvPr>
            <p:cNvSpPr/>
            <p:nvPr/>
          </p:nvSpPr>
          <p:spPr>
            <a:xfrm>
              <a:off x="7126366" y="1248543"/>
              <a:ext cx="2009628" cy="1417737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9;p28">
              <a:extLst>
                <a:ext uri="{FF2B5EF4-FFF2-40B4-BE49-F238E27FC236}">
                  <a16:creationId xmlns:a16="http://schemas.microsoft.com/office/drawing/2014/main" id="{E6582919-52A2-98BB-EBC8-4E2CF5C5F41B}"/>
                </a:ext>
              </a:extLst>
            </p:cNvPr>
            <p:cNvSpPr txBox="1">
              <a:spLocks/>
            </p:cNvSpPr>
            <p:nvPr/>
          </p:nvSpPr>
          <p:spPr>
            <a:xfrm>
              <a:off x="7006271" y="1285190"/>
              <a:ext cx="2075700" cy="42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Montserrat"/>
                <a:buNone/>
                <a:defRPr sz="160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fr-FR" dirty="0"/>
                <a:t>Auth</a:t>
              </a:r>
            </a:p>
          </p:txBody>
        </p:sp>
        <p:sp>
          <p:nvSpPr>
            <p:cNvPr id="32" name="Google Shape;220;p28">
              <a:extLst>
                <a:ext uri="{FF2B5EF4-FFF2-40B4-BE49-F238E27FC236}">
                  <a16:creationId xmlns:a16="http://schemas.microsoft.com/office/drawing/2014/main" id="{09131CB8-7359-FCC5-6F09-B2CFD6EF234D}"/>
                </a:ext>
              </a:extLst>
            </p:cNvPr>
            <p:cNvSpPr txBox="1">
              <a:spLocks/>
            </p:cNvSpPr>
            <p:nvPr/>
          </p:nvSpPr>
          <p:spPr>
            <a:xfrm>
              <a:off x="6749508" y="1705086"/>
              <a:ext cx="2406795" cy="7695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Nunito Sans"/>
                <a:buNone/>
                <a:defRPr sz="1400" b="0" i="0" u="none" strike="noStrike" cap="none">
                  <a:solidFill>
                    <a:schemeClr val="dk2"/>
                  </a:solidFill>
                  <a:latin typeface="Nunito Sans"/>
                  <a:ea typeface="Nunito Sans"/>
                  <a:cs typeface="Nunito Sans"/>
                  <a:sym typeface="Nunito Sans"/>
                </a:defRPr>
              </a:lvl9pPr>
            </a:lstStyle>
            <a:p>
              <a:r>
                <a:rPr lang="fr-FR" dirty="0"/>
                <a:t>JWT-based authentication with roles.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/>
          <p:nvPr/>
        </p:nvSpPr>
        <p:spPr>
          <a:xfrm>
            <a:off x="6025500" y="1831600"/>
            <a:ext cx="2405400" cy="2105400"/>
          </a:xfrm>
          <a:prstGeom prst="roundRect">
            <a:avLst>
              <a:gd name="adj" fmla="val 8644"/>
            </a:avLst>
          </a:prstGeom>
          <a:solidFill>
            <a:schemeClr val="accent2"/>
          </a:solidFill>
          <a:ln>
            <a:noFill/>
          </a:ln>
          <a:effectLst>
            <a:outerShdw blurRad="228600" dist="95250" dir="5400000" algn="bl" rotWithShape="0">
              <a:schemeClr val="accent4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9"/>
          <p:cNvSpPr/>
          <p:nvPr/>
        </p:nvSpPr>
        <p:spPr>
          <a:xfrm>
            <a:off x="3369300" y="1831600"/>
            <a:ext cx="2405400" cy="2105400"/>
          </a:xfrm>
          <a:prstGeom prst="roundRect">
            <a:avLst>
              <a:gd name="adj" fmla="val 8644"/>
            </a:avLst>
          </a:prstGeom>
          <a:solidFill>
            <a:srgbClr val="0891B2"/>
          </a:solidFill>
          <a:ln>
            <a:noFill/>
          </a:ln>
          <a:effectLst>
            <a:outerShdw blurRad="228600" dist="95250" dir="5400000" algn="bl" rotWithShape="0">
              <a:schemeClr val="accent2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9"/>
          <p:cNvSpPr/>
          <p:nvPr/>
        </p:nvSpPr>
        <p:spPr>
          <a:xfrm>
            <a:off x="713100" y="1831600"/>
            <a:ext cx="2405400" cy="2105400"/>
          </a:xfrm>
          <a:prstGeom prst="roundRect">
            <a:avLst>
              <a:gd name="adj" fmla="val 8644"/>
            </a:avLst>
          </a:prstGeom>
          <a:solidFill>
            <a:srgbClr val="03A6A1"/>
          </a:solidFill>
          <a:ln>
            <a:noFill/>
          </a:ln>
          <a:effectLst>
            <a:outerShdw blurRad="228600" dist="95250" dir="5400000" algn="bl" rotWithShape="0">
              <a:schemeClr val="accent3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9"/>
          <p:cNvSpPr/>
          <p:nvPr/>
        </p:nvSpPr>
        <p:spPr>
          <a:xfrm>
            <a:off x="1605300" y="1524463"/>
            <a:ext cx="621000" cy="62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9"/>
          <p:cNvSpPr/>
          <p:nvPr/>
        </p:nvSpPr>
        <p:spPr>
          <a:xfrm>
            <a:off x="4261500" y="1524463"/>
            <a:ext cx="621000" cy="62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9"/>
          <p:cNvSpPr/>
          <p:nvPr/>
        </p:nvSpPr>
        <p:spPr>
          <a:xfrm>
            <a:off x="6917700" y="1524463"/>
            <a:ext cx="621000" cy="62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>
            <a:off x="713100" y="3688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2400" dirty="0">
                <a:solidFill>
                  <a:srgbClr val="0891B2"/>
                </a:solidFill>
              </a:rPr>
              <a:t>IV.     Database design </a:t>
            </a:r>
            <a:br>
              <a:rPr lang="fr-FR" sz="2400" dirty="0">
                <a:solidFill>
                  <a:srgbClr val="0891B2"/>
                </a:solidFill>
              </a:rPr>
            </a:br>
            <a:endParaRPr sz="2400" dirty="0"/>
          </a:p>
        </p:txBody>
      </p:sp>
      <p:sp>
        <p:nvSpPr>
          <p:cNvPr id="243" name="Google Shape;243;p29"/>
          <p:cNvSpPr txBox="1">
            <a:spLocks noGrp="1"/>
          </p:cNvSpPr>
          <p:nvPr>
            <p:ph type="subTitle" idx="2"/>
          </p:nvPr>
        </p:nvSpPr>
        <p:spPr>
          <a:xfrm>
            <a:off x="879901" y="2670572"/>
            <a:ext cx="20757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FR" dirty="0">
                <a:solidFill>
                  <a:schemeClr val="bg1"/>
                </a:solidFill>
              </a:rPr>
              <a:t>Main Collections</a:t>
            </a:r>
          </a:p>
          <a:p>
            <a:pPr marL="0" lvl="0" indent="0"/>
            <a:r>
              <a:rPr lang="fr-FR" dirty="0">
                <a:solidFill>
                  <a:schemeClr val="bg1"/>
                </a:solidFill>
              </a:rPr>
              <a:t>Users, Appointments, Availability.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5" name="Google Shape;245;p29"/>
          <p:cNvSpPr txBox="1">
            <a:spLocks noGrp="1"/>
          </p:cNvSpPr>
          <p:nvPr>
            <p:ph type="subTitle" idx="4"/>
          </p:nvPr>
        </p:nvSpPr>
        <p:spPr>
          <a:xfrm>
            <a:off x="3305787" y="2692613"/>
            <a:ext cx="2325525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Relationships via ObjectId references.</a:t>
            </a:r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6"/>
          </p:nvPr>
        </p:nvSpPr>
        <p:spPr>
          <a:xfrm>
            <a:off x="5961285" y="2702334"/>
            <a:ext cx="253383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See ERD diagram in project documentation.</a:t>
            </a:r>
          </a:p>
        </p:txBody>
      </p:sp>
      <p:grpSp>
        <p:nvGrpSpPr>
          <p:cNvPr id="248" name="Google Shape;248;p29"/>
          <p:cNvGrpSpPr/>
          <p:nvPr/>
        </p:nvGrpSpPr>
        <p:grpSpPr>
          <a:xfrm>
            <a:off x="7066563" y="1628100"/>
            <a:ext cx="323275" cy="413775"/>
            <a:chOff x="7066563" y="1628100"/>
            <a:chExt cx="323275" cy="413775"/>
          </a:xfrm>
        </p:grpSpPr>
        <p:sp>
          <p:nvSpPr>
            <p:cNvPr id="249" name="Google Shape;249;p29"/>
            <p:cNvSpPr/>
            <p:nvPr/>
          </p:nvSpPr>
          <p:spPr>
            <a:xfrm>
              <a:off x="7202288" y="1647450"/>
              <a:ext cx="13125" cy="13125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05"/>
                    <a:pt x="120" y="524"/>
                    <a:pt x="263" y="524"/>
                  </a:cubicBezTo>
                  <a:cubicBezTo>
                    <a:pt x="406" y="524"/>
                    <a:pt x="525" y="405"/>
                    <a:pt x="525" y="262"/>
                  </a:cubicBezTo>
                  <a:cubicBezTo>
                    <a:pt x="525" y="119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>
              <a:off x="7221638" y="1647450"/>
              <a:ext cx="32475" cy="13125"/>
            </a:xfrm>
            <a:custGeom>
              <a:avLst/>
              <a:gdLst/>
              <a:ahLst/>
              <a:cxnLst/>
              <a:rect l="l" t="t" r="r" b="b"/>
              <a:pathLst>
                <a:path w="1299" h="525" extrusionOk="0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05"/>
                    <a:pt x="120" y="524"/>
                    <a:pt x="263" y="524"/>
                  </a:cubicBezTo>
                  <a:lnTo>
                    <a:pt x="1036" y="524"/>
                  </a:lnTo>
                  <a:cubicBezTo>
                    <a:pt x="1179" y="524"/>
                    <a:pt x="1298" y="405"/>
                    <a:pt x="1298" y="262"/>
                  </a:cubicBezTo>
                  <a:cubicBezTo>
                    <a:pt x="1298" y="119"/>
                    <a:pt x="1179" y="0"/>
                    <a:pt x="10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7066563" y="1628100"/>
              <a:ext cx="323275" cy="413775"/>
            </a:xfrm>
            <a:custGeom>
              <a:avLst/>
              <a:gdLst/>
              <a:ahLst/>
              <a:cxnLst/>
              <a:rect l="l" t="t" r="r" b="b"/>
              <a:pathLst>
                <a:path w="12931" h="16551" extrusionOk="0">
                  <a:moveTo>
                    <a:pt x="9561" y="512"/>
                  </a:moveTo>
                  <a:cubicBezTo>
                    <a:pt x="10133" y="512"/>
                    <a:pt x="10597" y="977"/>
                    <a:pt x="10597" y="1548"/>
                  </a:cubicBezTo>
                  <a:lnTo>
                    <a:pt x="2322" y="1548"/>
                  </a:lnTo>
                  <a:cubicBezTo>
                    <a:pt x="2322" y="977"/>
                    <a:pt x="2787" y="512"/>
                    <a:pt x="3358" y="512"/>
                  </a:cubicBezTo>
                  <a:close/>
                  <a:moveTo>
                    <a:pt x="12407" y="3358"/>
                  </a:moveTo>
                  <a:lnTo>
                    <a:pt x="12407" y="8013"/>
                  </a:lnTo>
                  <a:lnTo>
                    <a:pt x="8787" y="8013"/>
                  </a:lnTo>
                  <a:cubicBezTo>
                    <a:pt x="8740" y="8013"/>
                    <a:pt x="8692" y="8025"/>
                    <a:pt x="8656" y="8049"/>
                  </a:cubicBezTo>
                  <a:lnTo>
                    <a:pt x="7751" y="8597"/>
                  </a:lnTo>
                  <a:lnTo>
                    <a:pt x="7751" y="3358"/>
                  </a:lnTo>
                  <a:close/>
                  <a:moveTo>
                    <a:pt x="5168" y="5954"/>
                  </a:moveTo>
                  <a:lnTo>
                    <a:pt x="5168" y="11180"/>
                  </a:lnTo>
                  <a:lnTo>
                    <a:pt x="4263" y="10645"/>
                  </a:lnTo>
                  <a:cubicBezTo>
                    <a:pt x="4227" y="10621"/>
                    <a:pt x="4180" y="10609"/>
                    <a:pt x="4132" y="10609"/>
                  </a:cubicBezTo>
                  <a:lnTo>
                    <a:pt x="512" y="10609"/>
                  </a:lnTo>
                  <a:lnTo>
                    <a:pt x="512" y="5954"/>
                  </a:lnTo>
                  <a:close/>
                  <a:moveTo>
                    <a:pt x="10597" y="2072"/>
                  </a:moveTo>
                  <a:lnTo>
                    <a:pt x="10597" y="2846"/>
                  </a:lnTo>
                  <a:lnTo>
                    <a:pt x="7501" y="2846"/>
                  </a:lnTo>
                  <a:cubicBezTo>
                    <a:pt x="7359" y="2846"/>
                    <a:pt x="7239" y="2965"/>
                    <a:pt x="7239" y="3108"/>
                  </a:cubicBezTo>
                  <a:lnTo>
                    <a:pt x="7239" y="9049"/>
                  </a:lnTo>
                  <a:cubicBezTo>
                    <a:pt x="7239" y="9144"/>
                    <a:pt x="7287" y="9228"/>
                    <a:pt x="7370" y="9275"/>
                  </a:cubicBezTo>
                  <a:cubicBezTo>
                    <a:pt x="7406" y="9299"/>
                    <a:pt x="7454" y="9311"/>
                    <a:pt x="7501" y="9311"/>
                  </a:cubicBezTo>
                  <a:cubicBezTo>
                    <a:pt x="7537" y="9311"/>
                    <a:pt x="7585" y="9299"/>
                    <a:pt x="7632" y="9275"/>
                  </a:cubicBezTo>
                  <a:lnTo>
                    <a:pt x="8859" y="8537"/>
                  </a:lnTo>
                  <a:lnTo>
                    <a:pt x="10597" y="8537"/>
                  </a:lnTo>
                  <a:lnTo>
                    <a:pt x="10597" y="12931"/>
                  </a:lnTo>
                  <a:lnTo>
                    <a:pt x="2322" y="12931"/>
                  </a:lnTo>
                  <a:lnTo>
                    <a:pt x="2322" y="11121"/>
                  </a:lnTo>
                  <a:lnTo>
                    <a:pt x="4061" y="11121"/>
                  </a:lnTo>
                  <a:lnTo>
                    <a:pt x="5299" y="11859"/>
                  </a:lnTo>
                  <a:cubicBezTo>
                    <a:pt x="5334" y="11883"/>
                    <a:pt x="5382" y="11895"/>
                    <a:pt x="5430" y="11895"/>
                  </a:cubicBezTo>
                  <a:cubicBezTo>
                    <a:pt x="5477" y="11895"/>
                    <a:pt x="5513" y="11883"/>
                    <a:pt x="5561" y="11859"/>
                  </a:cubicBezTo>
                  <a:cubicBezTo>
                    <a:pt x="5632" y="11811"/>
                    <a:pt x="5692" y="11728"/>
                    <a:pt x="5692" y="11633"/>
                  </a:cubicBezTo>
                  <a:lnTo>
                    <a:pt x="5692" y="5692"/>
                  </a:lnTo>
                  <a:cubicBezTo>
                    <a:pt x="5692" y="5549"/>
                    <a:pt x="5573" y="5430"/>
                    <a:pt x="5430" y="5430"/>
                  </a:cubicBezTo>
                  <a:lnTo>
                    <a:pt x="2322" y="5430"/>
                  </a:lnTo>
                  <a:lnTo>
                    <a:pt x="2322" y="2072"/>
                  </a:lnTo>
                  <a:close/>
                  <a:moveTo>
                    <a:pt x="10597" y="13443"/>
                  </a:moveTo>
                  <a:lnTo>
                    <a:pt x="10597" y="13705"/>
                  </a:lnTo>
                  <a:cubicBezTo>
                    <a:pt x="10597" y="14419"/>
                    <a:pt x="10014" y="15002"/>
                    <a:pt x="9311" y="15002"/>
                  </a:cubicBezTo>
                  <a:lnTo>
                    <a:pt x="3620" y="15002"/>
                  </a:lnTo>
                  <a:cubicBezTo>
                    <a:pt x="2906" y="15002"/>
                    <a:pt x="2322" y="14419"/>
                    <a:pt x="2322" y="13705"/>
                  </a:cubicBezTo>
                  <a:lnTo>
                    <a:pt x="2322" y="13443"/>
                  </a:lnTo>
                  <a:close/>
                  <a:moveTo>
                    <a:pt x="2346" y="14990"/>
                  </a:moveTo>
                  <a:cubicBezTo>
                    <a:pt x="2679" y="15312"/>
                    <a:pt x="3120" y="15514"/>
                    <a:pt x="3620" y="15514"/>
                  </a:cubicBezTo>
                  <a:lnTo>
                    <a:pt x="9311" y="15514"/>
                  </a:lnTo>
                  <a:cubicBezTo>
                    <a:pt x="9799" y="15514"/>
                    <a:pt x="10252" y="15312"/>
                    <a:pt x="10573" y="14990"/>
                  </a:cubicBezTo>
                  <a:lnTo>
                    <a:pt x="10573" y="14990"/>
                  </a:lnTo>
                  <a:cubicBezTo>
                    <a:pt x="10454" y="15586"/>
                    <a:pt x="9930" y="16038"/>
                    <a:pt x="9311" y="16038"/>
                  </a:cubicBezTo>
                  <a:lnTo>
                    <a:pt x="3620" y="16038"/>
                  </a:lnTo>
                  <a:cubicBezTo>
                    <a:pt x="2989" y="16038"/>
                    <a:pt x="2465" y="15586"/>
                    <a:pt x="2346" y="14990"/>
                  </a:cubicBezTo>
                  <a:close/>
                  <a:moveTo>
                    <a:pt x="3358" y="0"/>
                  </a:moveTo>
                  <a:cubicBezTo>
                    <a:pt x="2501" y="0"/>
                    <a:pt x="1810" y="703"/>
                    <a:pt x="1810" y="1548"/>
                  </a:cubicBezTo>
                  <a:lnTo>
                    <a:pt x="1810" y="5430"/>
                  </a:lnTo>
                  <a:lnTo>
                    <a:pt x="262" y="5430"/>
                  </a:lnTo>
                  <a:cubicBezTo>
                    <a:pt x="120" y="5430"/>
                    <a:pt x="0" y="5549"/>
                    <a:pt x="0" y="5692"/>
                  </a:cubicBezTo>
                  <a:lnTo>
                    <a:pt x="0" y="10859"/>
                  </a:lnTo>
                  <a:cubicBezTo>
                    <a:pt x="0" y="11002"/>
                    <a:pt x="120" y="11121"/>
                    <a:pt x="262" y="11121"/>
                  </a:cubicBezTo>
                  <a:lnTo>
                    <a:pt x="1810" y="11121"/>
                  </a:lnTo>
                  <a:lnTo>
                    <a:pt x="1810" y="14740"/>
                  </a:lnTo>
                  <a:cubicBezTo>
                    <a:pt x="1810" y="15741"/>
                    <a:pt x="2620" y="16550"/>
                    <a:pt x="3620" y="16550"/>
                  </a:cubicBezTo>
                  <a:lnTo>
                    <a:pt x="9311" y="16550"/>
                  </a:lnTo>
                  <a:cubicBezTo>
                    <a:pt x="10299" y="16550"/>
                    <a:pt x="11121" y="15741"/>
                    <a:pt x="11121" y="14740"/>
                  </a:cubicBezTo>
                  <a:lnTo>
                    <a:pt x="11121" y="8537"/>
                  </a:lnTo>
                  <a:lnTo>
                    <a:pt x="12669" y="8537"/>
                  </a:lnTo>
                  <a:cubicBezTo>
                    <a:pt x="12812" y="8537"/>
                    <a:pt x="12931" y="8418"/>
                    <a:pt x="12931" y="8275"/>
                  </a:cubicBezTo>
                  <a:lnTo>
                    <a:pt x="12931" y="3108"/>
                  </a:lnTo>
                  <a:cubicBezTo>
                    <a:pt x="12931" y="2965"/>
                    <a:pt x="12812" y="2846"/>
                    <a:pt x="12669" y="2846"/>
                  </a:cubicBezTo>
                  <a:lnTo>
                    <a:pt x="11121" y="2846"/>
                  </a:lnTo>
                  <a:lnTo>
                    <a:pt x="11121" y="1548"/>
                  </a:lnTo>
                  <a:cubicBezTo>
                    <a:pt x="11121" y="703"/>
                    <a:pt x="10418" y="0"/>
                    <a:pt x="9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7208838" y="1964150"/>
              <a:ext cx="38725" cy="39025"/>
            </a:xfrm>
            <a:custGeom>
              <a:avLst/>
              <a:gdLst/>
              <a:ahLst/>
              <a:cxnLst/>
              <a:rect l="l" t="t" r="r" b="b"/>
              <a:pathLst>
                <a:path w="1549" h="1561" extrusionOk="0">
                  <a:moveTo>
                    <a:pt x="775" y="524"/>
                  </a:moveTo>
                  <a:cubicBezTo>
                    <a:pt x="917" y="524"/>
                    <a:pt x="1025" y="644"/>
                    <a:pt x="1025" y="786"/>
                  </a:cubicBezTo>
                  <a:cubicBezTo>
                    <a:pt x="1025" y="929"/>
                    <a:pt x="917" y="1036"/>
                    <a:pt x="775" y="1036"/>
                  </a:cubicBezTo>
                  <a:cubicBezTo>
                    <a:pt x="632" y="1036"/>
                    <a:pt x="513" y="929"/>
                    <a:pt x="513" y="786"/>
                  </a:cubicBezTo>
                  <a:cubicBezTo>
                    <a:pt x="513" y="644"/>
                    <a:pt x="632" y="524"/>
                    <a:pt x="775" y="524"/>
                  </a:cubicBezTo>
                  <a:close/>
                  <a:moveTo>
                    <a:pt x="775" y="1"/>
                  </a:moveTo>
                  <a:cubicBezTo>
                    <a:pt x="346" y="1"/>
                    <a:pt x="1" y="358"/>
                    <a:pt x="1" y="786"/>
                  </a:cubicBezTo>
                  <a:cubicBezTo>
                    <a:pt x="1" y="1203"/>
                    <a:pt x="346" y="1560"/>
                    <a:pt x="775" y="1560"/>
                  </a:cubicBezTo>
                  <a:cubicBezTo>
                    <a:pt x="1203" y="1560"/>
                    <a:pt x="1548" y="1203"/>
                    <a:pt x="1548" y="786"/>
                  </a:cubicBezTo>
                  <a:cubicBezTo>
                    <a:pt x="1548" y="358"/>
                    <a:pt x="1203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7279688" y="1737925"/>
              <a:ext cx="77700" cy="13125"/>
            </a:xfrm>
            <a:custGeom>
              <a:avLst/>
              <a:gdLst/>
              <a:ahLst/>
              <a:cxnLst/>
              <a:rect l="l" t="t" r="r" b="b"/>
              <a:pathLst>
                <a:path w="3108" h="525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06"/>
                    <a:pt x="119" y="525"/>
                    <a:pt x="262" y="525"/>
                  </a:cubicBezTo>
                  <a:lnTo>
                    <a:pt x="2846" y="525"/>
                  </a:lnTo>
                  <a:cubicBezTo>
                    <a:pt x="2989" y="525"/>
                    <a:pt x="3108" y="406"/>
                    <a:pt x="3108" y="263"/>
                  </a:cubicBezTo>
                  <a:cubicBezTo>
                    <a:pt x="3108" y="120"/>
                    <a:pt x="2989" y="1"/>
                    <a:pt x="2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7279688" y="1763825"/>
              <a:ext cx="77700" cy="13125"/>
            </a:xfrm>
            <a:custGeom>
              <a:avLst/>
              <a:gdLst/>
              <a:ahLst/>
              <a:cxnLst/>
              <a:rect l="l" t="t" r="r" b="b"/>
              <a:pathLst>
                <a:path w="3108" h="525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06"/>
                    <a:pt x="119" y="525"/>
                    <a:pt x="262" y="525"/>
                  </a:cubicBezTo>
                  <a:lnTo>
                    <a:pt x="2846" y="525"/>
                  </a:lnTo>
                  <a:cubicBezTo>
                    <a:pt x="2989" y="525"/>
                    <a:pt x="3108" y="406"/>
                    <a:pt x="3108" y="263"/>
                  </a:cubicBezTo>
                  <a:cubicBezTo>
                    <a:pt x="3108" y="120"/>
                    <a:pt x="2989" y="1"/>
                    <a:pt x="2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7279688" y="1789725"/>
              <a:ext cx="45275" cy="12825"/>
            </a:xfrm>
            <a:custGeom>
              <a:avLst/>
              <a:gdLst/>
              <a:ahLst/>
              <a:cxnLst/>
              <a:rect l="l" t="t" r="r" b="b"/>
              <a:pathLst>
                <a:path w="1811" h="513" extrusionOk="0">
                  <a:moveTo>
                    <a:pt x="262" y="1"/>
                  </a:moveTo>
                  <a:cubicBezTo>
                    <a:pt x="119" y="1"/>
                    <a:pt x="0" y="120"/>
                    <a:pt x="0" y="262"/>
                  </a:cubicBezTo>
                  <a:cubicBezTo>
                    <a:pt x="0" y="405"/>
                    <a:pt x="119" y="513"/>
                    <a:pt x="262" y="513"/>
                  </a:cubicBezTo>
                  <a:lnTo>
                    <a:pt x="1560" y="513"/>
                  </a:lnTo>
                  <a:cubicBezTo>
                    <a:pt x="1703" y="513"/>
                    <a:pt x="1810" y="405"/>
                    <a:pt x="1810" y="262"/>
                  </a:cubicBezTo>
                  <a:cubicBezTo>
                    <a:pt x="1810" y="120"/>
                    <a:pt x="1703" y="1"/>
                    <a:pt x="15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7092463" y="1789725"/>
              <a:ext cx="90500" cy="90525"/>
            </a:xfrm>
            <a:custGeom>
              <a:avLst/>
              <a:gdLst/>
              <a:ahLst/>
              <a:cxnLst/>
              <a:rect l="l" t="t" r="r" b="b"/>
              <a:pathLst>
                <a:path w="3620" h="3621" extrusionOk="0">
                  <a:moveTo>
                    <a:pt x="1810" y="513"/>
                  </a:moveTo>
                  <a:cubicBezTo>
                    <a:pt x="2513" y="513"/>
                    <a:pt x="3096" y="1096"/>
                    <a:pt x="3096" y="1810"/>
                  </a:cubicBezTo>
                  <a:cubicBezTo>
                    <a:pt x="3096" y="2525"/>
                    <a:pt x="2513" y="3096"/>
                    <a:pt x="1810" y="3096"/>
                  </a:cubicBezTo>
                  <a:cubicBezTo>
                    <a:pt x="1096" y="3096"/>
                    <a:pt x="512" y="2525"/>
                    <a:pt x="512" y="1810"/>
                  </a:cubicBezTo>
                  <a:cubicBezTo>
                    <a:pt x="512" y="1096"/>
                    <a:pt x="1096" y="513"/>
                    <a:pt x="1810" y="513"/>
                  </a:cubicBezTo>
                  <a:close/>
                  <a:moveTo>
                    <a:pt x="1810" y="1"/>
                  </a:moveTo>
                  <a:cubicBezTo>
                    <a:pt x="810" y="1"/>
                    <a:pt x="0" y="810"/>
                    <a:pt x="0" y="1810"/>
                  </a:cubicBezTo>
                  <a:cubicBezTo>
                    <a:pt x="0" y="2810"/>
                    <a:pt x="810" y="3620"/>
                    <a:pt x="1810" y="3620"/>
                  </a:cubicBezTo>
                  <a:cubicBezTo>
                    <a:pt x="2798" y="3620"/>
                    <a:pt x="3620" y="2810"/>
                    <a:pt x="3620" y="1810"/>
                  </a:cubicBezTo>
                  <a:cubicBezTo>
                    <a:pt x="3620" y="810"/>
                    <a:pt x="2798" y="1"/>
                    <a:pt x="1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9"/>
            <p:cNvSpPr/>
            <p:nvPr/>
          </p:nvSpPr>
          <p:spPr>
            <a:xfrm>
              <a:off x="7118063" y="1815325"/>
              <a:ext cx="39000" cy="39025"/>
            </a:xfrm>
            <a:custGeom>
              <a:avLst/>
              <a:gdLst/>
              <a:ahLst/>
              <a:cxnLst/>
              <a:rect l="l" t="t" r="r" b="b"/>
              <a:pathLst>
                <a:path w="1560" h="1561" extrusionOk="0">
                  <a:moveTo>
                    <a:pt x="774" y="0"/>
                  </a:moveTo>
                  <a:cubicBezTo>
                    <a:pt x="631" y="0"/>
                    <a:pt x="524" y="120"/>
                    <a:pt x="524" y="262"/>
                  </a:cubicBezTo>
                  <a:lnTo>
                    <a:pt x="524" y="524"/>
                  </a:lnTo>
                  <a:lnTo>
                    <a:pt x="262" y="524"/>
                  </a:lnTo>
                  <a:cubicBezTo>
                    <a:pt x="119" y="524"/>
                    <a:pt x="0" y="643"/>
                    <a:pt x="0" y="786"/>
                  </a:cubicBezTo>
                  <a:cubicBezTo>
                    <a:pt x="0" y="929"/>
                    <a:pt x="119" y="1036"/>
                    <a:pt x="262" y="1036"/>
                  </a:cubicBezTo>
                  <a:lnTo>
                    <a:pt x="524" y="1036"/>
                  </a:lnTo>
                  <a:lnTo>
                    <a:pt x="524" y="1298"/>
                  </a:lnTo>
                  <a:cubicBezTo>
                    <a:pt x="524" y="1441"/>
                    <a:pt x="631" y="1560"/>
                    <a:pt x="774" y="1560"/>
                  </a:cubicBezTo>
                  <a:cubicBezTo>
                    <a:pt x="917" y="1560"/>
                    <a:pt x="1036" y="1441"/>
                    <a:pt x="1036" y="1298"/>
                  </a:cubicBezTo>
                  <a:lnTo>
                    <a:pt x="1036" y="1036"/>
                  </a:lnTo>
                  <a:lnTo>
                    <a:pt x="1298" y="1036"/>
                  </a:lnTo>
                  <a:cubicBezTo>
                    <a:pt x="1441" y="1036"/>
                    <a:pt x="1560" y="929"/>
                    <a:pt x="1560" y="786"/>
                  </a:cubicBezTo>
                  <a:cubicBezTo>
                    <a:pt x="1560" y="643"/>
                    <a:pt x="1441" y="524"/>
                    <a:pt x="1298" y="524"/>
                  </a:cubicBezTo>
                  <a:lnTo>
                    <a:pt x="1036" y="524"/>
                  </a:lnTo>
                  <a:lnTo>
                    <a:pt x="1036" y="262"/>
                  </a:lnTo>
                  <a:cubicBezTo>
                    <a:pt x="1036" y="120"/>
                    <a:pt x="917" y="0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9"/>
          <p:cNvGrpSpPr/>
          <p:nvPr/>
        </p:nvGrpSpPr>
        <p:grpSpPr>
          <a:xfrm>
            <a:off x="4468550" y="1628088"/>
            <a:ext cx="206900" cy="413775"/>
            <a:chOff x="4468550" y="1628088"/>
            <a:chExt cx="206900" cy="413775"/>
          </a:xfrm>
        </p:grpSpPr>
        <p:sp>
          <p:nvSpPr>
            <p:cNvPr id="259" name="Google Shape;259;p29"/>
            <p:cNvSpPr/>
            <p:nvPr/>
          </p:nvSpPr>
          <p:spPr>
            <a:xfrm>
              <a:off x="4468550" y="1628088"/>
              <a:ext cx="206900" cy="413775"/>
            </a:xfrm>
            <a:custGeom>
              <a:avLst/>
              <a:gdLst/>
              <a:ahLst/>
              <a:cxnLst/>
              <a:rect l="l" t="t" r="r" b="b"/>
              <a:pathLst>
                <a:path w="8276" h="16551" extrusionOk="0">
                  <a:moveTo>
                    <a:pt x="4144" y="513"/>
                  </a:moveTo>
                  <a:cubicBezTo>
                    <a:pt x="6132" y="513"/>
                    <a:pt x="7763" y="2144"/>
                    <a:pt x="7763" y="4132"/>
                  </a:cubicBezTo>
                  <a:lnTo>
                    <a:pt x="7763" y="8788"/>
                  </a:lnTo>
                  <a:cubicBezTo>
                    <a:pt x="7763" y="10788"/>
                    <a:pt x="6132" y="12407"/>
                    <a:pt x="4144" y="12407"/>
                  </a:cubicBezTo>
                  <a:cubicBezTo>
                    <a:pt x="2144" y="12407"/>
                    <a:pt x="524" y="10788"/>
                    <a:pt x="524" y="8788"/>
                  </a:cubicBezTo>
                  <a:lnTo>
                    <a:pt x="524" y="4144"/>
                  </a:lnTo>
                  <a:cubicBezTo>
                    <a:pt x="524" y="2144"/>
                    <a:pt x="2144" y="513"/>
                    <a:pt x="4144" y="513"/>
                  </a:cubicBezTo>
                  <a:close/>
                  <a:moveTo>
                    <a:pt x="798" y="11228"/>
                  </a:moveTo>
                  <a:lnTo>
                    <a:pt x="798" y="11228"/>
                  </a:lnTo>
                  <a:cubicBezTo>
                    <a:pt x="1560" y="12252"/>
                    <a:pt x="2775" y="12931"/>
                    <a:pt x="4144" y="12931"/>
                  </a:cubicBezTo>
                  <a:cubicBezTo>
                    <a:pt x="5513" y="12931"/>
                    <a:pt x="6728" y="12252"/>
                    <a:pt x="7478" y="11228"/>
                  </a:cubicBezTo>
                  <a:lnTo>
                    <a:pt x="7478" y="11228"/>
                  </a:lnTo>
                  <a:cubicBezTo>
                    <a:pt x="6930" y="12526"/>
                    <a:pt x="5644" y="13443"/>
                    <a:pt x="4144" y="13443"/>
                  </a:cubicBezTo>
                  <a:cubicBezTo>
                    <a:pt x="2644" y="13443"/>
                    <a:pt x="1346" y="12526"/>
                    <a:pt x="798" y="11228"/>
                  </a:cubicBezTo>
                  <a:close/>
                  <a:moveTo>
                    <a:pt x="4394" y="13955"/>
                  </a:moveTo>
                  <a:lnTo>
                    <a:pt x="4394" y="15515"/>
                  </a:lnTo>
                  <a:lnTo>
                    <a:pt x="3882" y="15515"/>
                  </a:lnTo>
                  <a:lnTo>
                    <a:pt x="3882" y="13955"/>
                  </a:lnTo>
                  <a:cubicBezTo>
                    <a:pt x="3965" y="13955"/>
                    <a:pt x="4049" y="13967"/>
                    <a:pt x="4144" y="13967"/>
                  </a:cubicBezTo>
                  <a:cubicBezTo>
                    <a:pt x="4227" y="13967"/>
                    <a:pt x="4311" y="13955"/>
                    <a:pt x="4394" y="13955"/>
                  </a:cubicBezTo>
                  <a:close/>
                  <a:moveTo>
                    <a:pt x="4144" y="1"/>
                  </a:moveTo>
                  <a:cubicBezTo>
                    <a:pt x="1858" y="1"/>
                    <a:pt x="1" y="1858"/>
                    <a:pt x="1" y="4144"/>
                  </a:cubicBezTo>
                  <a:lnTo>
                    <a:pt x="1" y="8788"/>
                  </a:lnTo>
                  <a:lnTo>
                    <a:pt x="1" y="9823"/>
                  </a:lnTo>
                  <a:cubicBezTo>
                    <a:pt x="1" y="11847"/>
                    <a:pt x="1453" y="13526"/>
                    <a:pt x="3370" y="13883"/>
                  </a:cubicBezTo>
                  <a:lnTo>
                    <a:pt x="3370" y="15777"/>
                  </a:lnTo>
                  <a:cubicBezTo>
                    <a:pt x="3370" y="15919"/>
                    <a:pt x="3477" y="16038"/>
                    <a:pt x="3620" y="16038"/>
                  </a:cubicBezTo>
                  <a:lnTo>
                    <a:pt x="3882" y="16038"/>
                  </a:lnTo>
                  <a:lnTo>
                    <a:pt x="3882" y="16289"/>
                  </a:lnTo>
                  <a:cubicBezTo>
                    <a:pt x="3882" y="16431"/>
                    <a:pt x="4001" y="16550"/>
                    <a:pt x="4144" y="16550"/>
                  </a:cubicBezTo>
                  <a:cubicBezTo>
                    <a:pt x="4287" y="16550"/>
                    <a:pt x="4406" y="16431"/>
                    <a:pt x="4406" y="16289"/>
                  </a:cubicBezTo>
                  <a:lnTo>
                    <a:pt x="4406" y="16038"/>
                  </a:lnTo>
                  <a:lnTo>
                    <a:pt x="4656" y="16038"/>
                  </a:lnTo>
                  <a:cubicBezTo>
                    <a:pt x="4799" y="16038"/>
                    <a:pt x="4918" y="15919"/>
                    <a:pt x="4918" y="15777"/>
                  </a:cubicBezTo>
                  <a:lnTo>
                    <a:pt x="4918" y="13883"/>
                  </a:lnTo>
                  <a:cubicBezTo>
                    <a:pt x="6835" y="13526"/>
                    <a:pt x="8275" y="11847"/>
                    <a:pt x="8275" y="9823"/>
                  </a:cubicBezTo>
                  <a:lnTo>
                    <a:pt x="8275" y="8788"/>
                  </a:lnTo>
                  <a:lnTo>
                    <a:pt x="8275" y="4144"/>
                  </a:lnTo>
                  <a:cubicBezTo>
                    <a:pt x="8275" y="1858"/>
                    <a:pt x="6430" y="1"/>
                    <a:pt x="4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4494450" y="1712038"/>
              <a:ext cx="155100" cy="129500"/>
            </a:xfrm>
            <a:custGeom>
              <a:avLst/>
              <a:gdLst/>
              <a:ahLst/>
              <a:cxnLst/>
              <a:rect l="l" t="t" r="r" b="b"/>
              <a:pathLst>
                <a:path w="6204" h="5180" extrusionOk="0">
                  <a:moveTo>
                    <a:pt x="5692" y="524"/>
                  </a:moveTo>
                  <a:lnTo>
                    <a:pt x="5692" y="4656"/>
                  </a:lnTo>
                  <a:lnTo>
                    <a:pt x="512" y="4656"/>
                  </a:lnTo>
                  <a:lnTo>
                    <a:pt x="512" y="524"/>
                  </a:lnTo>
                  <a:close/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lnTo>
                    <a:pt x="0" y="4918"/>
                  </a:lnTo>
                  <a:cubicBezTo>
                    <a:pt x="0" y="5060"/>
                    <a:pt x="119" y="5180"/>
                    <a:pt x="262" y="5180"/>
                  </a:cubicBezTo>
                  <a:lnTo>
                    <a:pt x="5954" y="5180"/>
                  </a:lnTo>
                  <a:cubicBezTo>
                    <a:pt x="6096" y="5180"/>
                    <a:pt x="6204" y="5060"/>
                    <a:pt x="6204" y="4918"/>
                  </a:cubicBezTo>
                  <a:lnTo>
                    <a:pt x="6204" y="262"/>
                  </a:lnTo>
                  <a:cubicBezTo>
                    <a:pt x="6204" y="119"/>
                    <a:pt x="6096" y="0"/>
                    <a:pt x="5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4513800" y="1731388"/>
              <a:ext cx="25925" cy="13125"/>
            </a:xfrm>
            <a:custGeom>
              <a:avLst/>
              <a:gdLst/>
              <a:ahLst/>
              <a:cxnLst/>
              <a:rect l="l" t="t" r="r" b="b"/>
              <a:pathLst>
                <a:path w="1037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lnTo>
                    <a:pt x="774" y="524"/>
                  </a:lnTo>
                  <a:cubicBezTo>
                    <a:pt x="917" y="524"/>
                    <a:pt x="1036" y="405"/>
                    <a:pt x="1036" y="262"/>
                  </a:cubicBezTo>
                  <a:cubicBezTo>
                    <a:pt x="1036" y="119"/>
                    <a:pt x="917" y="0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4513800" y="1809063"/>
              <a:ext cx="25925" cy="13125"/>
            </a:xfrm>
            <a:custGeom>
              <a:avLst/>
              <a:gdLst/>
              <a:ahLst/>
              <a:cxnLst/>
              <a:rect l="l" t="t" r="r" b="b"/>
              <a:pathLst>
                <a:path w="1037" h="525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06"/>
                    <a:pt x="119" y="525"/>
                    <a:pt x="262" y="525"/>
                  </a:cubicBezTo>
                  <a:lnTo>
                    <a:pt x="774" y="525"/>
                  </a:lnTo>
                  <a:cubicBezTo>
                    <a:pt x="917" y="525"/>
                    <a:pt x="1036" y="406"/>
                    <a:pt x="1036" y="263"/>
                  </a:cubicBezTo>
                  <a:cubicBezTo>
                    <a:pt x="1036" y="120"/>
                    <a:pt x="917" y="1"/>
                    <a:pt x="7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4604575" y="1731688"/>
              <a:ext cx="25625" cy="12825"/>
            </a:xfrm>
            <a:custGeom>
              <a:avLst/>
              <a:gdLst/>
              <a:ahLst/>
              <a:cxnLst/>
              <a:rect l="l" t="t" r="r" b="b"/>
              <a:pathLst>
                <a:path w="1025" h="513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lnTo>
                    <a:pt x="775" y="512"/>
                  </a:lnTo>
                  <a:cubicBezTo>
                    <a:pt x="918" y="512"/>
                    <a:pt x="1025" y="393"/>
                    <a:pt x="1025" y="250"/>
                  </a:cubicBezTo>
                  <a:cubicBezTo>
                    <a:pt x="1025" y="107"/>
                    <a:pt x="918" y="0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9"/>
            <p:cNvSpPr/>
            <p:nvPr/>
          </p:nvSpPr>
          <p:spPr>
            <a:xfrm>
              <a:off x="4604575" y="1809063"/>
              <a:ext cx="25625" cy="13125"/>
            </a:xfrm>
            <a:custGeom>
              <a:avLst/>
              <a:gdLst/>
              <a:ahLst/>
              <a:cxnLst/>
              <a:rect l="l" t="t" r="r" b="b"/>
              <a:pathLst>
                <a:path w="1025" h="525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406"/>
                    <a:pt x="108" y="525"/>
                    <a:pt x="251" y="525"/>
                  </a:cubicBezTo>
                  <a:lnTo>
                    <a:pt x="775" y="525"/>
                  </a:lnTo>
                  <a:cubicBezTo>
                    <a:pt x="918" y="525"/>
                    <a:pt x="1025" y="406"/>
                    <a:pt x="1025" y="263"/>
                  </a:cubicBezTo>
                  <a:cubicBezTo>
                    <a:pt x="1025" y="120"/>
                    <a:pt x="918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9"/>
            <p:cNvSpPr/>
            <p:nvPr/>
          </p:nvSpPr>
          <p:spPr>
            <a:xfrm>
              <a:off x="4526600" y="1751038"/>
              <a:ext cx="32475" cy="51500"/>
            </a:xfrm>
            <a:custGeom>
              <a:avLst/>
              <a:gdLst/>
              <a:ahLst/>
              <a:cxnLst/>
              <a:rect l="l" t="t" r="r" b="b"/>
              <a:pathLst>
                <a:path w="1299" h="2060" extrusionOk="0">
                  <a:moveTo>
                    <a:pt x="262" y="0"/>
                  </a:moveTo>
                  <a:cubicBezTo>
                    <a:pt x="119" y="0"/>
                    <a:pt x="0" y="107"/>
                    <a:pt x="0" y="250"/>
                  </a:cubicBezTo>
                  <a:lnTo>
                    <a:pt x="0" y="1024"/>
                  </a:lnTo>
                  <a:cubicBezTo>
                    <a:pt x="0" y="1167"/>
                    <a:pt x="119" y="1286"/>
                    <a:pt x="262" y="1286"/>
                  </a:cubicBezTo>
                  <a:lnTo>
                    <a:pt x="786" y="1286"/>
                  </a:lnTo>
                  <a:lnTo>
                    <a:pt x="786" y="1810"/>
                  </a:lnTo>
                  <a:cubicBezTo>
                    <a:pt x="786" y="1953"/>
                    <a:pt x="893" y="2060"/>
                    <a:pt x="1036" y="2060"/>
                  </a:cubicBezTo>
                  <a:cubicBezTo>
                    <a:pt x="1179" y="2060"/>
                    <a:pt x="1298" y="1953"/>
                    <a:pt x="1298" y="1810"/>
                  </a:cubicBezTo>
                  <a:lnTo>
                    <a:pt x="1298" y="250"/>
                  </a:lnTo>
                  <a:cubicBezTo>
                    <a:pt x="1298" y="107"/>
                    <a:pt x="1179" y="0"/>
                    <a:pt x="1036" y="0"/>
                  </a:cubicBezTo>
                  <a:cubicBezTo>
                    <a:pt x="893" y="0"/>
                    <a:pt x="786" y="107"/>
                    <a:pt x="786" y="250"/>
                  </a:cubicBezTo>
                  <a:lnTo>
                    <a:pt x="786" y="774"/>
                  </a:lnTo>
                  <a:lnTo>
                    <a:pt x="524" y="774"/>
                  </a:lnTo>
                  <a:lnTo>
                    <a:pt x="524" y="250"/>
                  </a:lnTo>
                  <a:cubicBezTo>
                    <a:pt x="524" y="107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4584925" y="1751038"/>
              <a:ext cx="32475" cy="51500"/>
            </a:xfrm>
            <a:custGeom>
              <a:avLst/>
              <a:gdLst/>
              <a:ahLst/>
              <a:cxnLst/>
              <a:rect l="l" t="t" r="r" b="b"/>
              <a:pathLst>
                <a:path w="1299" h="2060" extrusionOk="0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lnTo>
                    <a:pt x="1" y="1024"/>
                  </a:lnTo>
                  <a:cubicBezTo>
                    <a:pt x="1" y="1167"/>
                    <a:pt x="120" y="1286"/>
                    <a:pt x="263" y="1286"/>
                  </a:cubicBezTo>
                  <a:lnTo>
                    <a:pt x="775" y="1286"/>
                  </a:lnTo>
                  <a:lnTo>
                    <a:pt x="775" y="1548"/>
                  </a:lnTo>
                  <a:lnTo>
                    <a:pt x="263" y="1548"/>
                  </a:lnTo>
                  <a:cubicBezTo>
                    <a:pt x="120" y="1548"/>
                    <a:pt x="1" y="1667"/>
                    <a:pt x="1" y="1810"/>
                  </a:cubicBezTo>
                  <a:cubicBezTo>
                    <a:pt x="1" y="1953"/>
                    <a:pt x="120" y="2060"/>
                    <a:pt x="263" y="2060"/>
                  </a:cubicBezTo>
                  <a:lnTo>
                    <a:pt x="1037" y="2060"/>
                  </a:lnTo>
                  <a:cubicBezTo>
                    <a:pt x="1180" y="2060"/>
                    <a:pt x="1299" y="1953"/>
                    <a:pt x="1299" y="1810"/>
                  </a:cubicBezTo>
                  <a:lnTo>
                    <a:pt x="1299" y="1036"/>
                  </a:lnTo>
                  <a:cubicBezTo>
                    <a:pt x="1299" y="893"/>
                    <a:pt x="1180" y="774"/>
                    <a:pt x="1037" y="774"/>
                  </a:cubicBezTo>
                  <a:lnTo>
                    <a:pt x="525" y="774"/>
                  </a:lnTo>
                  <a:lnTo>
                    <a:pt x="525" y="512"/>
                  </a:lnTo>
                  <a:lnTo>
                    <a:pt x="1037" y="512"/>
                  </a:lnTo>
                  <a:cubicBezTo>
                    <a:pt x="1180" y="512"/>
                    <a:pt x="1299" y="393"/>
                    <a:pt x="1299" y="250"/>
                  </a:cubicBezTo>
                  <a:cubicBezTo>
                    <a:pt x="1299" y="107"/>
                    <a:pt x="118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4565600" y="1789713"/>
              <a:ext cx="13100" cy="12825"/>
            </a:xfrm>
            <a:custGeom>
              <a:avLst/>
              <a:gdLst/>
              <a:ahLst/>
              <a:cxnLst/>
              <a:rect l="l" t="t" r="r" b="b"/>
              <a:pathLst>
                <a:path w="524" h="513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06"/>
                    <a:pt x="119" y="513"/>
                    <a:pt x="262" y="513"/>
                  </a:cubicBezTo>
                  <a:cubicBezTo>
                    <a:pt x="405" y="513"/>
                    <a:pt x="524" y="406"/>
                    <a:pt x="524" y="263"/>
                  </a:cubicBezTo>
                  <a:cubicBezTo>
                    <a:pt x="524" y="120"/>
                    <a:pt x="405" y="1"/>
                    <a:pt x="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9"/>
            <p:cNvSpPr/>
            <p:nvPr/>
          </p:nvSpPr>
          <p:spPr>
            <a:xfrm>
              <a:off x="4539700" y="1666788"/>
              <a:ext cx="64600" cy="13125"/>
            </a:xfrm>
            <a:custGeom>
              <a:avLst/>
              <a:gdLst/>
              <a:ahLst/>
              <a:cxnLst/>
              <a:rect l="l" t="t" r="r" b="b"/>
              <a:pathLst>
                <a:path w="2584" h="525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05"/>
                    <a:pt x="119" y="524"/>
                    <a:pt x="262" y="524"/>
                  </a:cubicBezTo>
                  <a:lnTo>
                    <a:pt x="2334" y="524"/>
                  </a:lnTo>
                  <a:cubicBezTo>
                    <a:pt x="2465" y="524"/>
                    <a:pt x="2584" y="405"/>
                    <a:pt x="2584" y="263"/>
                  </a:cubicBezTo>
                  <a:cubicBezTo>
                    <a:pt x="2584" y="120"/>
                    <a:pt x="2477" y="1"/>
                    <a:pt x="2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4552500" y="1686438"/>
              <a:ext cx="39000" cy="12825"/>
            </a:xfrm>
            <a:custGeom>
              <a:avLst/>
              <a:gdLst/>
              <a:ahLst/>
              <a:cxnLst/>
              <a:rect l="l" t="t" r="r" b="b"/>
              <a:pathLst>
                <a:path w="1560" h="513" extrusionOk="0">
                  <a:moveTo>
                    <a:pt x="262" y="0"/>
                  </a:moveTo>
                  <a:cubicBezTo>
                    <a:pt x="119" y="0"/>
                    <a:pt x="0" y="108"/>
                    <a:pt x="0" y="250"/>
                  </a:cubicBezTo>
                  <a:cubicBezTo>
                    <a:pt x="0" y="393"/>
                    <a:pt x="119" y="512"/>
                    <a:pt x="262" y="512"/>
                  </a:cubicBezTo>
                  <a:lnTo>
                    <a:pt x="1298" y="512"/>
                  </a:lnTo>
                  <a:cubicBezTo>
                    <a:pt x="1441" y="512"/>
                    <a:pt x="1560" y="393"/>
                    <a:pt x="1560" y="250"/>
                  </a:cubicBezTo>
                  <a:cubicBezTo>
                    <a:pt x="1560" y="108"/>
                    <a:pt x="1441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4513800" y="1854313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6" y="524"/>
                  </a:moveTo>
                  <a:cubicBezTo>
                    <a:pt x="1322" y="524"/>
                    <a:pt x="1548" y="751"/>
                    <a:pt x="1548" y="1036"/>
                  </a:cubicBezTo>
                  <a:cubicBezTo>
                    <a:pt x="1548" y="1322"/>
                    <a:pt x="1322" y="1560"/>
                    <a:pt x="1036" y="1560"/>
                  </a:cubicBezTo>
                  <a:cubicBezTo>
                    <a:pt x="750" y="1560"/>
                    <a:pt x="524" y="1322"/>
                    <a:pt x="524" y="1036"/>
                  </a:cubicBezTo>
                  <a:cubicBezTo>
                    <a:pt x="524" y="751"/>
                    <a:pt x="750" y="524"/>
                    <a:pt x="1036" y="524"/>
                  </a:cubicBezTo>
                  <a:close/>
                  <a:moveTo>
                    <a:pt x="1036" y="1"/>
                  </a:moveTo>
                  <a:cubicBezTo>
                    <a:pt x="465" y="1"/>
                    <a:pt x="0" y="465"/>
                    <a:pt x="0" y="1036"/>
                  </a:cubicBezTo>
                  <a:cubicBezTo>
                    <a:pt x="0" y="1608"/>
                    <a:pt x="465" y="2072"/>
                    <a:pt x="1036" y="2072"/>
                  </a:cubicBezTo>
                  <a:cubicBezTo>
                    <a:pt x="1608" y="2072"/>
                    <a:pt x="2072" y="1608"/>
                    <a:pt x="2072" y="1036"/>
                  </a:cubicBezTo>
                  <a:cubicBezTo>
                    <a:pt x="2072" y="465"/>
                    <a:pt x="1608" y="1"/>
                    <a:pt x="1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4578375" y="1854313"/>
              <a:ext cx="51825" cy="51825"/>
            </a:xfrm>
            <a:custGeom>
              <a:avLst/>
              <a:gdLst/>
              <a:ahLst/>
              <a:cxnLst/>
              <a:rect l="l" t="t" r="r" b="b"/>
              <a:pathLst>
                <a:path w="2073" h="2073" extrusionOk="0">
                  <a:moveTo>
                    <a:pt x="1037" y="524"/>
                  </a:moveTo>
                  <a:cubicBezTo>
                    <a:pt x="1323" y="524"/>
                    <a:pt x="1561" y="751"/>
                    <a:pt x="1561" y="1036"/>
                  </a:cubicBezTo>
                  <a:cubicBezTo>
                    <a:pt x="1561" y="1322"/>
                    <a:pt x="1323" y="1560"/>
                    <a:pt x="1037" y="1560"/>
                  </a:cubicBezTo>
                  <a:cubicBezTo>
                    <a:pt x="751" y="1560"/>
                    <a:pt x="525" y="1322"/>
                    <a:pt x="525" y="1036"/>
                  </a:cubicBezTo>
                  <a:cubicBezTo>
                    <a:pt x="525" y="751"/>
                    <a:pt x="751" y="524"/>
                    <a:pt x="1037" y="524"/>
                  </a:cubicBezTo>
                  <a:close/>
                  <a:moveTo>
                    <a:pt x="1037" y="1"/>
                  </a:moveTo>
                  <a:cubicBezTo>
                    <a:pt x="465" y="1"/>
                    <a:pt x="1" y="465"/>
                    <a:pt x="1" y="1036"/>
                  </a:cubicBezTo>
                  <a:cubicBezTo>
                    <a:pt x="1" y="1608"/>
                    <a:pt x="465" y="2072"/>
                    <a:pt x="1037" y="2072"/>
                  </a:cubicBezTo>
                  <a:cubicBezTo>
                    <a:pt x="1608" y="2072"/>
                    <a:pt x="2073" y="1608"/>
                    <a:pt x="2073" y="1036"/>
                  </a:cubicBezTo>
                  <a:cubicBezTo>
                    <a:pt x="2073" y="465"/>
                    <a:pt x="1608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272;p29"/>
          <p:cNvGrpSpPr/>
          <p:nvPr/>
        </p:nvGrpSpPr>
        <p:grpSpPr>
          <a:xfrm>
            <a:off x="1799413" y="1628088"/>
            <a:ext cx="232775" cy="413775"/>
            <a:chOff x="1799413" y="1628088"/>
            <a:chExt cx="232775" cy="413775"/>
          </a:xfrm>
        </p:grpSpPr>
        <p:sp>
          <p:nvSpPr>
            <p:cNvPr id="273" name="Google Shape;273;p29"/>
            <p:cNvSpPr/>
            <p:nvPr/>
          </p:nvSpPr>
          <p:spPr>
            <a:xfrm>
              <a:off x="1890188" y="1647438"/>
              <a:ext cx="12825" cy="13125"/>
            </a:xfrm>
            <a:custGeom>
              <a:avLst/>
              <a:gdLst/>
              <a:ahLst/>
              <a:cxnLst/>
              <a:rect l="l" t="t" r="r" b="b"/>
              <a:pathLst>
                <a:path w="513" h="525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406"/>
                    <a:pt x="120" y="525"/>
                    <a:pt x="263" y="525"/>
                  </a:cubicBezTo>
                  <a:cubicBezTo>
                    <a:pt x="405" y="525"/>
                    <a:pt x="513" y="406"/>
                    <a:pt x="513" y="263"/>
                  </a:cubicBezTo>
                  <a:cubicBezTo>
                    <a:pt x="513" y="120"/>
                    <a:pt x="405" y="1"/>
                    <a:pt x="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1909238" y="1647438"/>
              <a:ext cx="32475" cy="13125"/>
            </a:xfrm>
            <a:custGeom>
              <a:avLst/>
              <a:gdLst/>
              <a:ahLst/>
              <a:cxnLst/>
              <a:rect l="l" t="t" r="r" b="b"/>
              <a:pathLst>
                <a:path w="1299" h="525" extrusionOk="0"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cubicBezTo>
                    <a:pt x="1" y="406"/>
                    <a:pt x="120" y="525"/>
                    <a:pt x="263" y="525"/>
                  </a:cubicBezTo>
                  <a:lnTo>
                    <a:pt x="1036" y="525"/>
                  </a:lnTo>
                  <a:cubicBezTo>
                    <a:pt x="1179" y="525"/>
                    <a:pt x="1298" y="406"/>
                    <a:pt x="1298" y="263"/>
                  </a:cubicBezTo>
                  <a:cubicBezTo>
                    <a:pt x="1298" y="120"/>
                    <a:pt x="1179" y="1"/>
                    <a:pt x="1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1799413" y="1628088"/>
              <a:ext cx="232775" cy="413775"/>
            </a:xfrm>
            <a:custGeom>
              <a:avLst/>
              <a:gdLst/>
              <a:ahLst/>
              <a:cxnLst/>
              <a:rect l="l" t="t" r="r" b="b"/>
              <a:pathLst>
                <a:path w="9311" h="16551" extrusionOk="0">
                  <a:moveTo>
                    <a:pt x="7763" y="513"/>
                  </a:moveTo>
                  <a:cubicBezTo>
                    <a:pt x="8335" y="513"/>
                    <a:pt x="8799" y="977"/>
                    <a:pt x="8799" y="1549"/>
                  </a:cubicBezTo>
                  <a:lnTo>
                    <a:pt x="524" y="1549"/>
                  </a:lnTo>
                  <a:cubicBezTo>
                    <a:pt x="524" y="977"/>
                    <a:pt x="988" y="513"/>
                    <a:pt x="1548" y="513"/>
                  </a:cubicBezTo>
                  <a:close/>
                  <a:moveTo>
                    <a:pt x="8799" y="2072"/>
                  </a:moveTo>
                  <a:lnTo>
                    <a:pt x="8799" y="12931"/>
                  </a:lnTo>
                  <a:lnTo>
                    <a:pt x="524" y="12931"/>
                  </a:lnTo>
                  <a:lnTo>
                    <a:pt x="524" y="2072"/>
                  </a:lnTo>
                  <a:close/>
                  <a:moveTo>
                    <a:pt x="8799" y="13443"/>
                  </a:moveTo>
                  <a:lnTo>
                    <a:pt x="8799" y="13705"/>
                  </a:lnTo>
                  <a:cubicBezTo>
                    <a:pt x="8799" y="14419"/>
                    <a:pt x="8215" y="15003"/>
                    <a:pt x="7501" y="15003"/>
                  </a:cubicBezTo>
                  <a:lnTo>
                    <a:pt x="1810" y="15003"/>
                  </a:lnTo>
                  <a:cubicBezTo>
                    <a:pt x="1096" y="15003"/>
                    <a:pt x="524" y="14419"/>
                    <a:pt x="524" y="13705"/>
                  </a:cubicBezTo>
                  <a:lnTo>
                    <a:pt x="524" y="13443"/>
                  </a:lnTo>
                  <a:close/>
                  <a:moveTo>
                    <a:pt x="548" y="14991"/>
                  </a:moveTo>
                  <a:cubicBezTo>
                    <a:pt x="869" y="15312"/>
                    <a:pt x="1322" y="15515"/>
                    <a:pt x="1810" y="15515"/>
                  </a:cubicBezTo>
                  <a:lnTo>
                    <a:pt x="7501" y="15515"/>
                  </a:lnTo>
                  <a:cubicBezTo>
                    <a:pt x="7989" y="15515"/>
                    <a:pt x="8442" y="15312"/>
                    <a:pt x="8763" y="14991"/>
                  </a:cubicBezTo>
                  <a:lnTo>
                    <a:pt x="8763" y="14991"/>
                  </a:lnTo>
                  <a:cubicBezTo>
                    <a:pt x="8644" y="15586"/>
                    <a:pt x="8132" y="16038"/>
                    <a:pt x="7501" y="16038"/>
                  </a:cubicBezTo>
                  <a:lnTo>
                    <a:pt x="1810" y="16038"/>
                  </a:lnTo>
                  <a:cubicBezTo>
                    <a:pt x="1191" y="16038"/>
                    <a:pt x="667" y="15586"/>
                    <a:pt x="548" y="14991"/>
                  </a:cubicBezTo>
                  <a:close/>
                  <a:moveTo>
                    <a:pt x="1548" y="1"/>
                  </a:moveTo>
                  <a:cubicBezTo>
                    <a:pt x="703" y="1"/>
                    <a:pt x="0" y="691"/>
                    <a:pt x="0" y="1549"/>
                  </a:cubicBezTo>
                  <a:lnTo>
                    <a:pt x="0" y="14741"/>
                  </a:lnTo>
                  <a:cubicBezTo>
                    <a:pt x="0" y="15741"/>
                    <a:pt x="810" y="16550"/>
                    <a:pt x="1810" y="16550"/>
                  </a:cubicBezTo>
                  <a:lnTo>
                    <a:pt x="7501" y="16550"/>
                  </a:lnTo>
                  <a:cubicBezTo>
                    <a:pt x="8501" y="16550"/>
                    <a:pt x="9311" y="15741"/>
                    <a:pt x="9311" y="14741"/>
                  </a:cubicBezTo>
                  <a:lnTo>
                    <a:pt x="9311" y="1549"/>
                  </a:lnTo>
                  <a:cubicBezTo>
                    <a:pt x="9311" y="691"/>
                    <a:pt x="8620" y="1"/>
                    <a:pt x="7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1896438" y="1964138"/>
              <a:ext cx="38725" cy="39025"/>
            </a:xfrm>
            <a:custGeom>
              <a:avLst/>
              <a:gdLst/>
              <a:ahLst/>
              <a:cxnLst/>
              <a:rect l="l" t="t" r="r" b="b"/>
              <a:pathLst>
                <a:path w="1549" h="1561" extrusionOk="0">
                  <a:moveTo>
                    <a:pt x="775" y="525"/>
                  </a:moveTo>
                  <a:cubicBezTo>
                    <a:pt x="917" y="525"/>
                    <a:pt x="1036" y="644"/>
                    <a:pt x="1036" y="787"/>
                  </a:cubicBezTo>
                  <a:cubicBezTo>
                    <a:pt x="1036" y="930"/>
                    <a:pt x="917" y="1037"/>
                    <a:pt x="775" y="1037"/>
                  </a:cubicBezTo>
                  <a:cubicBezTo>
                    <a:pt x="632" y="1037"/>
                    <a:pt x="513" y="930"/>
                    <a:pt x="513" y="787"/>
                  </a:cubicBezTo>
                  <a:cubicBezTo>
                    <a:pt x="513" y="644"/>
                    <a:pt x="632" y="525"/>
                    <a:pt x="775" y="525"/>
                  </a:cubicBezTo>
                  <a:close/>
                  <a:moveTo>
                    <a:pt x="775" y="1"/>
                  </a:moveTo>
                  <a:cubicBezTo>
                    <a:pt x="346" y="1"/>
                    <a:pt x="1" y="358"/>
                    <a:pt x="1" y="787"/>
                  </a:cubicBezTo>
                  <a:cubicBezTo>
                    <a:pt x="1" y="1203"/>
                    <a:pt x="346" y="1561"/>
                    <a:pt x="775" y="1561"/>
                  </a:cubicBezTo>
                  <a:cubicBezTo>
                    <a:pt x="1203" y="1561"/>
                    <a:pt x="1548" y="1203"/>
                    <a:pt x="1548" y="787"/>
                  </a:cubicBezTo>
                  <a:cubicBezTo>
                    <a:pt x="1548" y="358"/>
                    <a:pt x="1203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9"/>
            <p:cNvSpPr/>
            <p:nvPr/>
          </p:nvSpPr>
          <p:spPr>
            <a:xfrm>
              <a:off x="1844638" y="1712038"/>
              <a:ext cx="142325" cy="161650"/>
            </a:xfrm>
            <a:custGeom>
              <a:avLst/>
              <a:gdLst/>
              <a:ahLst/>
              <a:cxnLst/>
              <a:rect l="l" t="t" r="r" b="b"/>
              <a:pathLst>
                <a:path w="5693" h="6466" extrusionOk="0">
                  <a:moveTo>
                    <a:pt x="4394" y="524"/>
                  </a:moveTo>
                  <a:cubicBezTo>
                    <a:pt x="4823" y="524"/>
                    <a:pt x="5168" y="869"/>
                    <a:pt x="5168" y="1298"/>
                  </a:cubicBezTo>
                  <a:lnTo>
                    <a:pt x="5168" y="2072"/>
                  </a:lnTo>
                  <a:lnTo>
                    <a:pt x="5168" y="4406"/>
                  </a:lnTo>
                  <a:cubicBezTo>
                    <a:pt x="5168" y="4834"/>
                    <a:pt x="4823" y="5180"/>
                    <a:pt x="4394" y="5180"/>
                  </a:cubicBezTo>
                  <a:lnTo>
                    <a:pt x="1299" y="5180"/>
                  </a:lnTo>
                  <a:cubicBezTo>
                    <a:pt x="870" y="5180"/>
                    <a:pt x="525" y="4834"/>
                    <a:pt x="525" y="4406"/>
                  </a:cubicBezTo>
                  <a:lnTo>
                    <a:pt x="525" y="2072"/>
                  </a:lnTo>
                  <a:lnTo>
                    <a:pt x="525" y="1298"/>
                  </a:lnTo>
                  <a:cubicBezTo>
                    <a:pt x="525" y="869"/>
                    <a:pt x="870" y="524"/>
                    <a:pt x="1299" y="524"/>
                  </a:cubicBezTo>
                  <a:close/>
                  <a:moveTo>
                    <a:pt x="584" y="5477"/>
                  </a:moveTo>
                  <a:lnTo>
                    <a:pt x="584" y="5477"/>
                  </a:lnTo>
                  <a:cubicBezTo>
                    <a:pt x="787" y="5608"/>
                    <a:pt x="1037" y="5692"/>
                    <a:pt x="1299" y="5692"/>
                  </a:cubicBezTo>
                  <a:lnTo>
                    <a:pt x="4394" y="5692"/>
                  </a:lnTo>
                  <a:cubicBezTo>
                    <a:pt x="4656" y="5692"/>
                    <a:pt x="4906" y="5608"/>
                    <a:pt x="5109" y="5477"/>
                  </a:cubicBezTo>
                  <a:lnTo>
                    <a:pt x="5109" y="5477"/>
                  </a:lnTo>
                  <a:cubicBezTo>
                    <a:pt x="4990" y="5751"/>
                    <a:pt x="4716" y="5953"/>
                    <a:pt x="4394" y="5953"/>
                  </a:cubicBezTo>
                  <a:lnTo>
                    <a:pt x="1299" y="5953"/>
                  </a:lnTo>
                  <a:cubicBezTo>
                    <a:pt x="977" y="5953"/>
                    <a:pt x="703" y="5751"/>
                    <a:pt x="584" y="5477"/>
                  </a:cubicBezTo>
                  <a:close/>
                  <a:moveTo>
                    <a:pt x="1299" y="0"/>
                  </a:moveTo>
                  <a:cubicBezTo>
                    <a:pt x="584" y="0"/>
                    <a:pt x="1" y="584"/>
                    <a:pt x="1" y="1298"/>
                  </a:cubicBezTo>
                  <a:lnTo>
                    <a:pt x="1" y="2072"/>
                  </a:lnTo>
                  <a:lnTo>
                    <a:pt x="1" y="4406"/>
                  </a:lnTo>
                  <a:lnTo>
                    <a:pt x="1" y="5180"/>
                  </a:lnTo>
                  <a:cubicBezTo>
                    <a:pt x="1" y="5882"/>
                    <a:pt x="584" y="6465"/>
                    <a:pt x="1299" y="6465"/>
                  </a:cubicBezTo>
                  <a:lnTo>
                    <a:pt x="4394" y="6465"/>
                  </a:lnTo>
                  <a:cubicBezTo>
                    <a:pt x="5109" y="6465"/>
                    <a:pt x="5692" y="5882"/>
                    <a:pt x="5692" y="5180"/>
                  </a:cubicBezTo>
                  <a:lnTo>
                    <a:pt x="5692" y="4406"/>
                  </a:lnTo>
                  <a:lnTo>
                    <a:pt x="5692" y="2072"/>
                  </a:lnTo>
                  <a:lnTo>
                    <a:pt x="5692" y="1298"/>
                  </a:lnTo>
                  <a:cubicBezTo>
                    <a:pt x="5692" y="584"/>
                    <a:pt x="5109" y="0"/>
                    <a:pt x="4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1883638" y="1751038"/>
              <a:ext cx="64625" cy="64600"/>
            </a:xfrm>
            <a:custGeom>
              <a:avLst/>
              <a:gdLst/>
              <a:ahLst/>
              <a:cxnLst/>
              <a:rect l="l" t="t" r="r" b="b"/>
              <a:pathLst>
                <a:path w="2585" h="2584" extrusionOk="0">
                  <a:moveTo>
                    <a:pt x="1287" y="0"/>
                  </a:moveTo>
                  <a:cubicBezTo>
                    <a:pt x="1144" y="0"/>
                    <a:pt x="1025" y="107"/>
                    <a:pt x="1025" y="250"/>
                  </a:cubicBezTo>
                  <a:lnTo>
                    <a:pt x="1025" y="1024"/>
                  </a:lnTo>
                  <a:lnTo>
                    <a:pt x="251" y="1024"/>
                  </a:lnTo>
                  <a:cubicBezTo>
                    <a:pt x="108" y="1024"/>
                    <a:pt x="1" y="1143"/>
                    <a:pt x="1" y="1286"/>
                  </a:cubicBezTo>
                  <a:cubicBezTo>
                    <a:pt x="1" y="1429"/>
                    <a:pt x="108" y="1548"/>
                    <a:pt x="251" y="1548"/>
                  </a:cubicBezTo>
                  <a:lnTo>
                    <a:pt x="1025" y="1548"/>
                  </a:lnTo>
                  <a:lnTo>
                    <a:pt x="1025" y="2322"/>
                  </a:lnTo>
                  <a:cubicBezTo>
                    <a:pt x="1025" y="2465"/>
                    <a:pt x="1144" y="2584"/>
                    <a:pt x="1287" y="2584"/>
                  </a:cubicBezTo>
                  <a:cubicBezTo>
                    <a:pt x="1429" y="2584"/>
                    <a:pt x="1548" y="2465"/>
                    <a:pt x="1548" y="2322"/>
                  </a:cubicBezTo>
                  <a:lnTo>
                    <a:pt x="1548" y="1548"/>
                  </a:lnTo>
                  <a:lnTo>
                    <a:pt x="2322" y="1548"/>
                  </a:lnTo>
                  <a:cubicBezTo>
                    <a:pt x="2465" y="1548"/>
                    <a:pt x="2584" y="1429"/>
                    <a:pt x="2584" y="1286"/>
                  </a:cubicBezTo>
                  <a:cubicBezTo>
                    <a:pt x="2584" y="1143"/>
                    <a:pt x="2465" y="1024"/>
                    <a:pt x="2322" y="1024"/>
                  </a:cubicBezTo>
                  <a:lnTo>
                    <a:pt x="1548" y="1024"/>
                  </a:lnTo>
                  <a:lnTo>
                    <a:pt x="1548" y="250"/>
                  </a:lnTo>
                  <a:cubicBezTo>
                    <a:pt x="1548" y="107"/>
                    <a:pt x="1429" y="0"/>
                    <a:pt x="12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9"/>
            <p:cNvSpPr/>
            <p:nvPr/>
          </p:nvSpPr>
          <p:spPr>
            <a:xfrm>
              <a:off x="1863988" y="1893013"/>
              <a:ext cx="103625" cy="13125"/>
            </a:xfrm>
            <a:custGeom>
              <a:avLst/>
              <a:gdLst/>
              <a:ahLst/>
              <a:cxnLst/>
              <a:rect l="l" t="t" r="r" b="b"/>
              <a:pathLst>
                <a:path w="4145" h="525" extrusionOk="0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05"/>
                    <a:pt x="120" y="524"/>
                    <a:pt x="263" y="524"/>
                  </a:cubicBezTo>
                  <a:lnTo>
                    <a:pt x="3882" y="524"/>
                  </a:lnTo>
                  <a:cubicBezTo>
                    <a:pt x="4025" y="524"/>
                    <a:pt x="4144" y="405"/>
                    <a:pt x="4144" y="262"/>
                  </a:cubicBezTo>
                  <a:cubicBezTo>
                    <a:pt x="4144" y="119"/>
                    <a:pt x="4025" y="0"/>
                    <a:pt x="3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9"/>
            <p:cNvSpPr/>
            <p:nvPr/>
          </p:nvSpPr>
          <p:spPr>
            <a:xfrm>
              <a:off x="1889888" y="1912663"/>
              <a:ext cx="51825" cy="12825"/>
            </a:xfrm>
            <a:custGeom>
              <a:avLst/>
              <a:gdLst/>
              <a:ahLst/>
              <a:cxnLst/>
              <a:rect l="l" t="t" r="r" b="b"/>
              <a:pathLst>
                <a:path w="2073" h="513" extrusionOk="0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12"/>
                    <a:pt x="263" y="512"/>
                  </a:cubicBezTo>
                  <a:lnTo>
                    <a:pt x="1810" y="512"/>
                  </a:lnTo>
                  <a:cubicBezTo>
                    <a:pt x="1953" y="512"/>
                    <a:pt x="2072" y="393"/>
                    <a:pt x="2072" y="250"/>
                  </a:cubicBezTo>
                  <a:cubicBezTo>
                    <a:pt x="2072" y="107"/>
                    <a:pt x="1953" y="0"/>
                    <a:pt x="1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"/>
          <p:cNvSpPr/>
          <p:nvPr/>
        </p:nvSpPr>
        <p:spPr>
          <a:xfrm>
            <a:off x="2785212" y="1428525"/>
            <a:ext cx="4142100" cy="2359200"/>
          </a:xfrm>
          <a:prstGeom prst="roundRect">
            <a:avLst>
              <a:gd name="adj" fmla="val 1184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0"/>
          <p:cNvSpPr txBox="1">
            <a:spLocks noGrp="1"/>
          </p:cNvSpPr>
          <p:nvPr>
            <p:ph type="title"/>
          </p:nvPr>
        </p:nvSpPr>
        <p:spPr>
          <a:xfrm>
            <a:off x="2802149" y="2124276"/>
            <a:ext cx="4062675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891B2"/>
              </a:buClr>
            </a:pPr>
            <a:r>
              <a:rPr lang="fr-FR" sz="2400" dirty="0">
                <a:solidFill>
                  <a:srgbClr val="0891B2"/>
                </a:solidFill>
              </a:rPr>
              <a:t>V.  Mobile application UI</a:t>
            </a:r>
          </a:p>
        </p:txBody>
      </p:sp>
      <p:sp>
        <p:nvSpPr>
          <p:cNvPr id="288" name="Google Shape;288;p30"/>
          <p:cNvSpPr/>
          <p:nvPr/>
        </p:nvSpPr>
        <p:spPr>
          <a:xfrm>
            <a:off x="2397600" y="1030037"/>
            <a:ext cx="809100" cy="809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title" idx="2"/>
          </p:nvPr>
        </p:nvSpPr>
        <p:spPr>
          <a:xfrm>
            <a:off x="2448025" y="1222975"/>
            <a:ext cx="7083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2A5731-B616-F449-D393-D32B9B28F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21" y="1241945"/>
            <a:ext cx="1963836" cy="33215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E2EAC9-FAED-997E-C019-352B97E0F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0753" y="1244538"/>
            <a:ext cx="2018889" cy="33215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1EED9B-D06C-278B-D212-C78D78368F6A}"/>
              </a:ext>
            </a:extLst>
          </p:cNvPr>
          <p:cNvSpPr txBox="1"/>
          <p:nvPr/>
        </p:nvSpPr>
        <p:spPr>
          <a:xfrm>
            <a:off x="215375" y="847418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>
                <a:solidFill>
                  <a:srgbClr val="03A6A1"/>
                </a:solidFill>
              </a:rPr>
              <a:t>Login Page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BB14B7-E60E-C4C5-D96A-01CAC06201A0}"/>
              </a:ext>
            </a:extLst>
          </p:cNvPr>
          <p:cNvSpPr txBox="1"/>
          <p:nvPr/>
        </p:nvSpPr>
        <p:spPr>
          <a:xfrm>
            <a:off x="2286000" y="840403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>
                <a:solidFill>
                  <a:srgbClr val="03A6A1"/>
                </a:solidFill>
              </a:rPr>
              <a:t> Dashboard Patient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52957B-284B-7B14-FBD7-D627576237E7}"/>
              </a:ext>
            </a:extLst>
          </p:cNvPr>
          <p:cNvSpPr txBox="1"/>
          <p:nvPr/>
        </p:nvSpPr>
        <p:spPr>
          <a:xfrm>
            <a:off x="4685019" y="819358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>
                <a:solidFill>
                  <a:srgbClr val="03A6A1"/>
                </a:solidFill>
              </a:rPr>
              <a:t>Doctors list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87531C-7C6A-72FC-9022-C5D6114B5F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4221" y="1244538"/>
            <a:ext cx="1949713" cy="331893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6D121A-30C1-21C0-E98D-FCA4A470AEC6}"/>
              </a:ext>
            </a:extLst>
          </p:cNvPr>
          <p:cNvSpPr txBox="1"/>
          <p:nvPr/>
        </p:nvSpPr>
        <p:spPr>
          <a:xfrm>
            <a:off x="6755644" y="826373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>
                <a:solidFill>
                  <a:srgbClr val="03A6A1"/>
                </a:solidFill>
              </a:rPr>
              <a:t>Appointment patient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8EC0FFC-BB3E-BB29-14DB-E1DDBF98A4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7375" y="1241945"/>
            <a:ext cx="1861150" cy="33189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3"/>
          <p:cNvSpPr txBox="1">
            <a:spLocks noGrp="1"/>
          </p:cNvSpPr>
          <p:nvPr>
            <p:ph type="title"/>
          </p:nvPr>
        </p:nvSpPr>
        <p:spPr>
          <a:xfrm>
            <a:off x="225187" y="1830475"/>
            <a:ext cx="3459709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891B2"/>
              </a:buClr>
            </a:pPr>
            <a:r>
              <a:rPr lang="fr-FR" sz="2800" dirty="0">
                <a:solidFill>
                  <a:srgbClr val="0891B2"/>
                </a:solidFill>
              </a:rPr>
              <a:t>VI.   Backend and  API</a:t>
            </a:r>
          </a:p>
        </p:txBody>
      </p:sp>
      <p:sp>
        <p:nvSpPr>
          <p:cNvPr id="362" name="Google Shape;362;p33"/>
          <p:cNvSpPr txBox="1">
            <a:spLocks noGrp="1"/>
          </p:cNvSpPr>
          <p:nvPr>
            <p:ph type="body" idx="1"/>
          </p:nvPr>
        </p:nvSpPr>
        <p:spPr>
          <a:xfrm>
            <a:off x="4572000" y="863425"/>
            <a:ext cx="3849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RESTful endpoints for CRUD operations.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r>
              <a:rPr lang="en-US" dirty="0"/>
              <a:t>Middleware for role access control.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r>
              <a:rPr lang="fr-FR" dirty="0"/>
              <a:t>Postman collection provided.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r>
              <a:rPr lang="fr-FR" dirty="0"/>
              <a:t>Secure authentication using JWT.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edical Technology Advances by Slidesgo">
  <a:themeElements>
    <a:clrScheme name="Simple Light">
      <a:dk1>
        <a:srgbClr val="1F2B6C"/>
      </a:dk1>
      <a:lt1>
        <a:srgbClr val="FFFFFF"/>
      </a:lt1>
      <a:dk2>
        <a:srgbClr val="000000"/>
      </a:dk2>
      <a:lt2>
        <a:srgbClr val="EEEEEE"/>
      </a:lt2>
      <a:accent1>
        <a:srgbClr val="E7F7FF"/>
      </a:accent1>
      <a:accent2>
        <a:srgbClr val="159FED"/>
      </a:accent2>
      <a:accent3>
        <a:srgbClr val="73E1CD"/>
      </a:accent3>
      <a:accent4>
        <a:srgbClr val="8292E8"/>
      </a:accent4>
      <a:accent5>
        <a:srgbClr val="8292E8"/>
      </a:accent5>
      <a:accent6>
        <a:srgbClr val="1F2B6C"/>
      </a:accent6>
      <a:hlink>
        <a:srgbClr val="1F2B6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275</Words>
  <Application>Microsoft Office PowerPoint</Application>
  <PresentationFormat>On-screen Show (16:9)</PresentationFormat>
  <Paragraphs>70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Montserrat</vt:lpstr>
      <vt:lpstr>Nunito Sans</vt:lpstr>
      <vt:lpstr>Medical Technology Advances by Slidesgo</vt:lpstr>
      <vt:lpstr>PowerPoint Presentation</vt:lpstr>
      <vt:lpstr>Table of contents</vt:lpstr>
      <vt:lpstr> Project Overview</vt:lpstr>
      <vt:lpstr>II.     Core functionalities </vt:lpstr>
      <vt:lpstr>III.    System architecture </vt:lpstr>
      <vt:lpstr>IV.     Database design  </vt:lpstr>
      <vt:lpstr>V.  Mobile application UI</vt:lpstr>
      <vt:lpstr>PowerPoint Presentation</vt:lpstr>
      <vt:lpstr>VI.   Backend and  API</vt:lpstr>
      <vt:lpstr>VII.  Workflow demonstration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Me Alone</cp:lastModifiedBy>
  <cp:revision>3</cp:revision>
  <dcterms:modified xsi:type="dcterms:W3CDTF">2025-07-06T23:15:15Z</dcterms:modified>
</cp:coreProperties>
</file>